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84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86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62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7993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67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91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31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8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89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919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51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E17F4-1A77-4E55-80A4-DA3CDDE44E5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19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26" Type="http://schemas.openxmlformats.org/officeDocument/2006/relationships/image" Target="../media/image25.emf"/><Relationship Id="rId3" Type="http://schemas.openxmlformats.org/officeDocument/2006/relationships/image" Target="../media/image2.emf"/><Relationship Id="rId21" Type="http://schemas.openxmlformats.org/officeDocument/2006/relationships/image" Target="../media/image20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5" Type="http://schemas.openxmlformats.org/officeDocument/2006/relationships/image" Target="../media/image24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20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24" Type="http://schemas.openxmlformats.org/officeDocument/2006/relationships/image" Target="../media/image23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23" Type="http://schemas.openxmlformats.org/officeDocument/2006/relationships/image" Target="../media/image22.emf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Relationship Id="rId22" Type="http://schemas.openxmlformats.org/officeDocument/2006/relationships/image" Target="../media/image21.emf"/><Relationship Id="rId27" Type="http://schemas.openxmlformats.org/officeDocument/2006/relationships/image" Target="../media/image2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7856" y="363099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sz="8000" b="1" dirty="0"/>
              <a:t>Das besondere Beratungsverfahren im Übergang Grundschule – weiterführende Schularten</a:t>
            </a:r>
          </a:p>
        </p:txBody>
      </p:sp>
    </p:spTree>
    <p:extLst>
      <p:ext uri="{BB962C8B-B14F-4D97-AF65-F5344CB8AC3E}">
        <p14:creationId xmlns:p14="http://schemas.microsoft.com/office/powerpoint/2010/main" val="279304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Überblick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38200" y="5527963"/>
            <a:ext cx="102592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Die Grundschulempfehlung (GE)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ist nicht bindend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. Eltern können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frei entscheiden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, an welcher weiterführenden </a:t>
            </a:r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Schulart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sie ihr Kind anmelden </a:t>
            </a:r>
            <a:r>
              <a:rPr lang="de-D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ob sie das besondere Beratungsverfahren in Anspruch nehmen möchten.</a:t>
            </a:r>
          </a:p>
          <a:p>
            <a:endParaRPr lang="de-DE" sz="2200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638300" y="1503363"/>
            <a:ext cx="9375775" cy="3857625"/>
            <a:chOff x="1032" y="947"/>
            <a:chExt cx="5906" cy="2430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32" y="947"/>
              <a:ext cx="5906" cy="2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405" y="3237"/>
              <a:ext cx="11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32" y="947"/>
              <a:ext cx="5359" cy="2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32" y="947"/>
              <a:ext cx="5359" cy="264"/>
            </a:xfrm>
            <a:prstGeom prst="rect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0" y="930"/>
              <a:ext cx="1812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0" y="930"/>
              <a:ext cx="1812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1" y="930"/>
              <a:ext cx="223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1" y="930"/>
              <a:ext cx="223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3" y="930"/>
              <a:ext cx="1565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3" y="930"/>
              <a:ext cx="1565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1032" y="1348"/>
              <a:ext cx="5359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1032" y="1348"/>
              <a:ext cx="5359" cy="265"/>
            </a:xfrm>
            <a:prstGeom prst="rect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331"/>
              <a:ext cx="185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1" name="Picture 1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331"/>
              <a:ext cx="185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1032" y="2941"/>
              <a:ext cx="5359" cy="420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43" name="Picture 1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" y="2941"/>
              <a:ext cx="5359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20"/>
            <p:cNvSpPr>
              <a:spLocks noChangeArrowheads="1"/>
            </p:cNvSpPr>
            <p:nvPr/>
          </p:nvSpPr>
          <p:spPr bwMode="auto">
            <a:xfrm>
              <a:off x="1032" y="2941"/>
              <a:ext cx="5359" cy="420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1032" y="2941"/>
              <a:ext cx="5359" cy="420"/>
            </a:xfrm>
            <a:prstGeom prst="rect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22"/>
            <p:cNvSpPr>
              <a:spLocks noEditPoints="1"/>
            </p:cNvSpPr>
            <p:nvPr/>
          </p:nvSpPr>
          <p:spPr bwMode="auto">
            <a:xfrm>
              <a:off x="1686" y="2998"/>
              <a:ext cx="4039" cy="146"/>
            </a:xfrm>
            <a:custGeom>
              <a:avLst/>
              <a:gdLst>
                <a:gd name="T0" fmla="*/ 715 w 20669"/>
                <a:gd name="T1" fmla="*/ 253 h 751"/>
                <a:gd name="T2" fmla="*/ 996 w 20669"/>
                <a:gd name="T3" fmla="*/ 224 h 751"/>
                <a:gd name="T4" fmla="*/ 1118 w 20669"/>
                <a:gd name="T5" fmla="*/ 582 h 751"/>
                <a:gd name="T6" fmla="*/ 1748 w 20669"/>
                <a:gd name="T7" fmla="*/ 212 h 751"/>
                <a:gd name="T8" fmla="*/ 2367 w 20669"/>
                <a:gd name="T9" fmla="*/ 582 h 751"/>
                <a:gd name="T10" fmla="*/ 2256 w 20669"/>
                <a:gd name="T11" fmla="*/ 473 h 751"/>
                <a:gd name="T12" fmla="*/ 2600 w 20669"/>
                <a:gd name="T13" fmla="*/ 508 h 751"/>
                <a:gd name="T14" fmla="*/ 2855 w 20669"/>
                <a:gd name="T15" fmla="*/ 582 h 751"/>
                <a:gd name="T16" fmla="*/ 3432 w 20669"/>
                <a:gd name="T17" fmla="*/ 566 h 751"/>
                <a:gd name="T18" fmla="*/ 3328 w 20669"/>
                <a:gd name="T19" fmla="*/ 366 h 751"/>
                <a:gd name="T20" fmla="*/ 4135 w 20669"/>
                <a:gd name="T21" fmla="*/ 582 h 751"/>
                <a:gd name="T22" fmla="*/ 3919 w 20669"/>
                <a:gd name="T23" fmla="*/ 424 h 751"/>
                <a:gd name="T24" fmla="*/ 4207 w 20669"/>
                <a:gd name="T25" fmla="*/ 582 h 751"/>
                <a:gd name="T26" fmla="*/ 5036 w 20669"/>
                <a:gd name="T27" fmla="*/ 212 h 751"/>
                <a:gd name="T28" fmla="*/ 5160 w 20669"/>
                <a:gd name="T29" fmla="*/ 582 h 751"/>
                <a:gd name="T30" fmla="*/ 5427 w 20669"/>
                <a:gd name="T31" fmla="*/ 228 h 751"/>
                <a:gd name="T32" fmla="*/ 5802 w 20669"/>
                <a:gd name="T33" fmla="*/ 407 h 751"/>
                <a:gd name="T34" fmla="*/ 6292 w 20669"/>
                <a:gd name="T35" fmla="*/ 274 h 751"/>
                <a:gd name="T36" fmla="*/ 6695 w 20669"/>
                <a:gd name="T37" fmla="*/ 582 h 751"/>
                <a:gd name="T38" fmla="*/ 7237 w 20669"/>
                <a:gd name="T39" fmla="*/ 266 h 751"/>
                <a:gd name="T40" fmla="*/ 7694 w 20669"/>
                <a:gd name="T41" fmla="*/ 423 h 751"/>
                <a:gd name="T42" fmla="*/ 8103 w 20669"/>
                <a:gd name="T43" fmla="*/ 469 h 751"/>
                <a:gd name="T44" fmla="*/ 7883 w 20669"/>
                <a:gd name="T45" fmla="*/ 340 h 751"/>
                <a:gd name="T46" fmla="*/ 8442 w 20669"/>
                <a:gd name="T47" fmla="*/ 136 h 751"/>
                <a:gd name="T48" fmla="*/ 8871 w 20669"/>
                <a:gd name="T49" fmla="*/ 582 h 751"/>
                <a:gd name="T50" fmla="*/ 8955 w 20669"/>
                <a:gd name="T51" fmla="*/ 582 h 751"/>
                <a:gd name="T52" fmla="*/ 9357 w 20669"/>
                <a:gd name="T53" fmla="*/ 339 h 751"/>
                <a:gd name="T54" fmla="*/ 9605 w 20669"/>
                <a:gd name="T55" fmla="*/ 158 h 751"/>
                <a:gd name="T56" fmla="*/ 9995 w 20669"/>
                <a:gd name="T57" fmla="*/ 407 h 751"/>
                <a:gd name="T58" fmla="*/ 10169 w 20669"/>
                <a:gd name="T59" fmla="*/ 297 h 751"/>
                <a:gd name="T60" fmla="*/ 10494 w 20669"/>
                <a:gd name="T61" fmla="*/ 535 h 751"/>
                <a:gd name="T62" fmla="*/ 10544 w 20669"/>
                <a:gd name="T63" fmla="*/ 366 h 751"/>
                <a:gd name="T64" fmla="*/ 11007 w 20669"/>
                <a:gd name="T65" fmla="*/ 242 h 751"/>
                <a:gd name="T66" fmla="*/ 11373 w 20669"/>
                <a:gd name="T67" fmla="*/ 175 h 751"/>
                <a:gd name="T68" fmla="*/ 11898 w 20669"/>
                <a:gd name="T69" fmla="*/ 19 h 751"/>
                <a:gd name="T70" fmla="*/ 12472 w 20669"/>
                <a:gd name="T71" fmla="*/ 309 h 751"/>
                <a:gd name="T72" fmla="*/ 12769 w 20669"/>
                <a:gd name="T73" fmla="*/ 173 h 751"/>
                <a:gd name="T74" fmla="*/ 13206 w 20669"/>
                <a:gd name="T75" fmla="*/ 573 h 751"/>
                <a:gd name="T76" fmla="*/ 13432 w 20669"/>
                <a:gd name="T77" fmla="*/ 582 h 751"/>
                <a:gd name="T78" fmla="*/ 13755 w 20669"/>
                <a:gd name="T79" fmla="*/ 510 h 751"/>
                <a:gd name="T80" fmla="*/ 14184 w 20669"/>
                <a:gd name="T81" fmla="*/ 531 h 751"/>
                <a:gd name="T82" fmla="*/ 14304 w 20669"/>
                <a:gd name="T83" fmla="*/ 494 h 751"/>
                <a:gd name="T84" fmla="*/ 14626 w 20669"/>
                <a:gd name="T85" fmla="*/ 407 h 751"/>
                <a:gd name="T86" fmla="*/ 15310 w 20669"/>
                <a:gd name="T87" fmla="*/ 158 h 751"/>
                <a:gd name="T88" fmla="*/ 15011 w 20669"/>
                <a:gd name="T89" fmla="*/ 381 h 751"/>
                <a:gd name="T90" fmla="*/ 15520 w 20669"/>
                <a:gd name="T91" fmla="*/ 559 h 751"/>
                <a:gd name="T92" fmla="*/ 15692 w 20669"/>
                <a:gd name="T93" fmla="*/ 471 h 751"/>
                <a:gd name="T94" fmla="*/ 16113 w 20669"/>
                <a:gd name="T95" fmla="*/ 32 h 751"/>
                <a:gd name="T96" fmla="*/ 16012 w 20669"/>
                <a:gd name="T97" fmla="*/ 278 h 751"/>
                <a:gd name="T98" fmla="*/ 16787 w 20669"/>
                <a:gd name="T99" fmla="*/ 330 h 751"/>
                <a:gd name="T100" fmla="*/ 17243 w 20669"/>
                <a:gd name="T101" fmla="*/ 576 h 751"/>
                <a:gd name="T102" fmla="*/ 17270 w 20669"/>
                <a:gd name="T103" fmla="*/ 377 h 751"/>
                <a:gd name="T104" fmla="*/ 17660 w 20669"/>
                <a:gd name="T105" fmla="*/ 168 h 751"/>
                <a:gd name="T106" fmla="*/ 18042 w 20669"/>
                <a:gd name="T107" fmla="*/ 257 h 751"/>
                <a:gd name="T108" fmla="*/ 18486 w 20669"/>
                <a:gd name="T109" fmla="*/ 168 h 751"/>
                <a:gd name="T110" fmla="*/ 18920 w 20669"/>
                <a:gd name="T111" fmla="*/ 168 h 751"/>
                <a:gd name="T112" fmla="*/ 19354 w 20669"/>
                <a:gd name="T113" fmla="*/ 257 h 751"/>
                <a:gd name="T114" fmla="*/ 19827 w 20669"/>
                <a:gd name="T115" fmla="*/ 468 h 751"/>
                <a:gd name="T116" fmla="*/ 19763 w 20669"/>
                <a:gd name="T117" fmla="*/ 592 h 751"/>
                <a:gd name="T118" fmla="*/ 20234 w 20669"/>
                <a:gd name="T119" fmla="*/ 190 h 751"/>
                <a:gd name="T120" fmla="*/ 20359 w 20669"/>
                <a:gd name="T121" fmla="*/ 10 h 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669" h="751">
                  <a:moveTo>
                    <a:pt x="472" y="582"/>
                  </a:moveTo>
                  <a:lnTo>
                    <a:pt x="369" y="582"/>
                  </a:lnTo>
                  <a:lnTo>
                    <a:pt x="328" y="453"/>
                  </a:lnTo>
                  <a:lnTo>
                    <a:pt x="140" y="453"/>
                  </a:lnTo>
                  <a:lnTo>
                    <a:pt x="101" y="582"/>
                  </a:lnTo>
                  <a:lnTo>
                    <a:pt x="0" y="582"/>
                  </a:lnTo>
                  <a:lnTo>
                    <a:pt x="183" y="10"/>
                  </a:lnTo>
                  <a:lnTo>
                    <a:pt x="284" y="10"/>
                  </a:lnTo>
                  <a:lnTo>
                    <a:pt x="472" y="582"/>
                  </a:lnTo>
                  <a:close/>
                  <a:moveTo>
                    <a:pt x="298" y="356"/>
                  </a:moveTo>
                  <a:lnTo>
                    <a:pt x="233" y="143"/>
                  </a:lnTo>
                  <a:lnTo>
                    <a:pt x="169" y="356"/>
                  </a:lnTo>
                  <a:lnTo>
                    <a:pt x="298" y="356"/>
                  </a:lnTo>
                  <a:close/>
                  <a:moveTo>
                    <a:pt x="829" y="582"/>
                  </a:moveTo>
                  <a:lnTo>
                    <a:pt x="739" y="582"/>
                  </a:lnTo>
                  <a:lnTo>
                    <a:pt x="739" y="371"/>
                  </a:lnTo>
                  <a:cubicBezTo>
                    <a:pt x="739" y="328"/>
                    <a:pt x="737" y="300"/>
                    <a:pt x="734" y="286"/>
                  </a:cubicBezTo>
                  <a:cubicBezTo>
                    <a:pt x="730" y="272"/>
                    <a:pt x="724" y="261"/>
                    <a:pt x="715" y="253"/>
                  </a:cubicBezTo>
                  <a:cubicBezTo>
                    <a:pt x="706" y="246"/>
                    <a:pt x="695" y="242"/>
                    <a:pt x="683" y="242"/>
                  </a:cubicBezTo>
                  <a:cubicBezTo>
                    <a:pt x="668" y="242"/>
                    <a:pt x="655" y="247"/>
                    <a:pt x="642" y="257"/>
                  </a:cubicBezTo>
                  <a:cubicBezTo>
                    <a:pt x="630" y="266"/>
                    <a:pt x="622" y="280"/>
                    <a:pt x="617" y="297"/>
                  </a:cubicBezTo>
                  <a:cubicBezTo>
                    <a:pt x="612" y="314"/>
                    <a:pt x="609" y="347"/>
                    <a:pt x="609" y="394"/>
                  </a:cubicBezTo>
                  <a:lnTo>
                    <a:pt x="609" y="582"/>
                  </a:lnTo>
                  <a:lnTo>
                    <a:pt x="519" y="582"/>
                  </a:lnTo>
                  <a:lnTo>
                    <a:pt x="519" y="168"/>
                  </a:lnTo>
                  <a:lnTo>
                    <a:pt x="603" y="168"/>
                  </a:lnTo>
                  <a:lnTo>
                    <a:pt x="603" y="228"/>
                  </a:lnTo>
                  <a:cubicBezTo>
                    <a:pt x="617" y="205"/>
                    <a:pt x="634" y="187"/>
                    <a:pt x="653" y="175"/>
                  </a:cubicBezTo>
                  <a:cubicBezTo>
                    <a:pt x="671" y="164"/>
                    <a:pt x="692" y="158"/>
                    <a:pt x="715" y="158"/>
                  </a:cubicBezTo>
                  <a:cubicBezTo>
                    <a:pt x="741" y="158"/>
                    <a:pt x="763" y="165"/>
                    <a:pt x="781" y="178"/>
                  </a:cubicBezTo>
                  <a:cubicBezTo>
                    <a:pt x="799" y="192"/>
                    <a:pt x="812" y="210"/>
                    <a:pt x="819" y="231"/>
                  </a:cubicBezTo>
                  <a:cubicBezTo>
                    <a:pt x="826" y="253"/>
                    <a:pt x="829" y="284"/>
                    <a:pt x="829" y="324"/>
                  </a:cubicBezTo>
                  <a:lnTo>
                    <a:pt x="829" y="582"/>
                  </a:lnTo>
                  <a:close/>
                  <a:moveTo>
                    <a:pt x="913" y="168"/>
                  </a:moveTo>
                  <a:lnTo>
                    <a:pt x="996" y="168"/>
                  </a:lnTo>
                  <a:lnTo>
                    <a:pt x="996" y="224"/>
                  </a:lnTo>
                  <a:cubicBezTo>
                    <a:pt x="1010" y="202"/>
                    <a:pt x="1027" y="186"/>
                    <a:pt x="1044" y="174"/>
                  </a:cubicBezTo>
                  <a:cubicBezTo>
                    <a:pt x="1062" y="163"/>
                    <a:pt x="1081" y="158"/>
                    <a:pt x="1102" y="158"/>
                  </a:cubicBezTo>
                  <a:cubicBezTo>
                    <a:pt x="1124" y="158"/>
                    <a:pt x="1143" y="163"/>
                    <a:pt x="1159" y="174"/>
                  </a:cubicBezTo>
                  <a:cubicBezTo>
                    <a:pt x="1175" y="185"/>
                    <a:pt x="1188" y="202"/>
                    <a:pt x="1198" y="224"/>
                  </a:cubicBezTo>
                  <a:cubicBezTo>
                    <a:pt x="1213" y="202"/>
                    <a:pt x="1229" y="185"/>
                    <a:pt x="1246" y="174"/>
                  </a:cubicBezTo>
                  <a:cubicBezTo>
                    <a:pt x="1264" y="163"/>
                    <a:pt x="1282" y="158"/>
                    <a:pt x="1302" y="158"/>
                  </a:cubicBezTo>
                  <a:cubicBezTo>
                    <a:pt x="1325" y="158"/>
                    <a:pt x="1345" y="163"/>
                    <a:pt x="1362" y="174"/>
                  </a:cubicBezTo>
                  <a:cubicBezTo>
                    <a:pt x="1379" y="186"/>
                    <a:pt x="1391" y="201"/>
                    <a:pt x="1400" y="222"/>
                  </a:cubicBezTo>
                  <a:cubicBezTo>
                    <a:pt x="1409" y="243"/>
                    <a:pt x="1413" y="274"/>
                    <a:pt x="1413" y="317"/>
                  </a:cubicBezTo>
                  <a:lnTo>
                    <a:pt x="1413" y="582"/>
                  </a:lnTo>
                  <a:lnTo>
                    <a:pt x="1323" y="582"/>
                  </a:lnTo>
                  <a:lnTo>
                    <a:pt x="1323" y="345"/>
                  </a:lnTo>
                  <a:cubicBezTo>
                    <a:pt x="1323" y="304"/>
                    <a:pt x="1319" y="276"/>
                    <a:pt x="1312" y="262"/>
                  </a:cubicBezTo>
                  <a:cubicBezTo>
                    <a:pt x="1305" y="249"/>
                    <a:pt x="1292" y="242"/>
                    <a:pt x="1275" y="242"/>
                  </a:cubicBezTo>
                  <a:cubicBezTo>
                    <a:pt x="1255" y="242"/>
                    <a:pt x="1239" y="251"/>
                    <a:pt x="1227" y="271"/>
                  </a:cubicBezTo>
                  <a:cubicBezTo>
                    <a:pt x="1215" y="290"/>
                    <a:pt x="1208" y="327"/>
                    <a:pt x="1208" y="383"/>
                  </a:cubicBezTo>
                  <a:lnTo>
                    <a:pt x="1208" y="582"/>
                  </a:lnTo>
                  <a:lnTo>
                    <a:pt x="1118" y="582"/>
                  </a:lnTo>
                  <a:lnTo>
                    <a:pt x="1118" y="355"/>
                  </a:lnTo>
                  <a:cubicBezTo>
                    <a:pt x="1118" y="310"/>
                    <a:pt x="1116" y="281"/>
                    <a:pt x="1111" y="268"/>
                  </a:cubicBezTo>
                  <a:cubicBezTo>
                    <a:pt x="1104" y="250"/>
                    <a:pt x="1091" y="242"/>
                    <a:pt x="1071" y="242"/>
                  </a:cubicBezTo>
                  <a:cubicBezTo>
                    <a:pt x="1058" y="242"/>
                    <a:pt x="1046" y="246"/>
                    <a:pt x="1035" y="255"/>
                  </a:cubicBezTo>
                  <a:cubicBezTo>
                    <a:pt x="1023" y="264"/>
                    <a:pt x="1015" y="277"/>
                    <a:pt x="1010" y="294"/>
                  </a:cubicBezTo>
                  <a:cubicBezTo>
                    <a:pt x="1005" y="311"/>
                    <a:pt x="1003" y="340"/>
                    <a:pt x="1003" y="381"/>
                  </a:cubicBezTo>
                  <a:lnTo>
                    <a:pt x="1003" y="582"/>
                  </a:lnTo>
                  <a:lnTo>
                    <a:pt x="913" y="582"/>
                  </a:lnTo>
                  <a:lnTo>
                    <a:pt x="913" y="168"/>
                  </a:lnTo>
                  <a:close/>
                  <a:moveTo>
                    <a:pt x="1701" y="451"/>
                  </a:moveTo>
                  <a:lnTo>
                    <a:pt x="1791" y="469"/>
                  </a:lnTo>
                  <a:cubicBezTo>
                    <a:pt x="1779" y="511"/>
                    <a:pt x="1760" y="542"/>
                    <a:pt x="1735" y="562"/>
                  </a:cubicBezTo>
                  <a:cubicBezTo>
                    <a:pt x="1710" y="582"/>
                    <a:pt x="1679" y="592"/>
                    <a:pt x="1643" y="592"/>
                  </a:cubicBezTo>
                  <a:cubicBezTo>
                    <a:pt x="1592" y="592"/>
                    <a:pt x="1553" y="575"/>
                    <a:pt x="1526" y="542"/>
                  </a:cubicBezTo>
                  <a:cubicBezTo>
                    <a:pt x="1494" y="503"/>
                    <a:pt x="1478" y="448"/>
                    <a:pt x="1478" y="377"/>
                  </a:cubicBezTo>
                  <a:cubicBezTo>
                    <a:pt x="1478" y="308"/>
                    <a:pt x="1494" y="252"/>
                    <a:pt x="1526" y="211"/>
                  </a:cubicBezTo>
                  <a:cubicBezTo>
                    <a:pt x="1554" y="175"/>
                    <a:pt x="1590" y="158"/>
                    <a:pt x="1633" y="158"/>
                  </a:cubicBezTo>
                  <a:cubicBezTo>
                    <a:pt x="1682" y="158"/>
                    <a:pt x="1720" y="176"/>
                    <a:pt x="1748" y="212"/>
                  </a:cubicBezTo>
                  <a:cubicBezTo>
                    <a:pt x="1780" y="253"/>
                    <a:pt x="1796" y="314"/>
                    <a:pt x="1796" y="394"/>
                  </a:cubicBezTo>
                  <a:lnTo>
                    <a:pt x="1795" y="407"/>
                  </a:lnTo>
                  <a:lnTo>
                    <a:pt x="1570" y="407"/>
                  </a:lnTo>
                  <a:cubicBezTo>
                    <a:pt x="1570" y="440"/>
                    <a:pt x="1578" y="465"/>
                    <a:pt x="1592" y="483"/>
                  </a:cubicBezTo>
                  <a:cubicBezTo>
                    <a:pt x="1606" y="501"/>
                    <a:pt x="1623" y="510"/>
                    <a:pt x="1643" y="510"/>
                  </a:cubicBezTo>
                  <a:cubicBezTo>
                    <a:pt x="1672" y="510"/>
                    <a:pt x="1692" y="490"/>
                    <a:pt x="1701" y="451"/>
                  </a:cubicBezTo>
                  <a:close/>
                  <a:moveTo>
                    <a:pt x="1706" y="340"/>
                  </a:moveTo>
                  <a:cubicBezTo>
                    <a:pt x="1705" y="307"/>
                    <a:pt x="1698" y="283"/>
                    <a:pt x="1685" y="266"/>
                  </a:cubicBezTo>
                  <a:cubicBezTo>
                    <a:pt x="1672" y="250"/>
                    <a:pt x="1657" y="242"/>
                    <a:pt x="1639" y="242"/>
                  </a:cubicBezTo>
                  <a:cubicBezTo>
                    <a:pt x="1620" y="242"/>
                    <a:pt x="1604" y="250"/>
                    <a:pt x="1591" y="267"/>
                  </a:cubicBezTo>
                  <a:cubicBezTo>
                    <a:pt x="1578" y="285"/>
                    <a:pt x="1571" y="309"/>
                    <a:pt x="1571" y="340"/>
                  </a:cubicBezTo>
                  <a:lnTo>
                    <a:pt x="1706" y="340"/>
                  </a:lnTo>
                  <a:close/>
                  <a:moveTo>
                    <a:pt x="1872" y="582"/>
                  </a:moveTo>
                  <a:lnTo>
                    <a:pt x="1872" y="10"/>
                  </a:lnTo>
                  <a:lnTo>
                    <a:pt x="1962" y="10"/>
                  </a:lnTo>
                  <a:lnTo>
                    <a:pt x="1962" y="582"/>
                  </a:lnTo>
                  <a:lnTo>
                    <a:pt x="1872" y="582"/>
                  </a:lnTo>
                  <a:close/>
                  <a:moveTo>
                    <a:pt x="2367" y="582"/>
                  </a:moveTo>
                  <a:lnTo>
                    <a:pt x="2284" y="582"/>
                  </a:lnTo>
                  <a:lnTo>
                    <a:pt x="2284" y="522"/>
                  </a:lnTo>
                  <a:cubicBezTo>
                    <a:pt x="2270" y="545"/>
                    <a:pt x="2254" y="563"/>
                    <a:pt x="2235" y="574"/>
                  </a:cubicBezTo>
                  <a:cubicBezTo>
                    <a:pt x="2216" y="586"/>
                    <a:pt x="2197" y="592"/>
                    <a:pt x="2177" y="592"/>
                  </a:cubicBezTo>
                  <a:cubicBezTo>
                    <a:pt x="2139" y="592"/>
                    <a:pt x="2106" y="573"/>
                    <a:pt x="2078" y="535"/>
                  </a:cubicBezTo>
                  <a:cubicBezTo>
                    <a:pt x="2050" y="497"/>
                    <a:pt x="2035" y="443"/>
                    <a:pt x="2035" y="373"/>
                  </a:cubicBezTo>
                  <a:cubicBezTo>
                    <a:pt x="2035" y="302"/>
                    <a:pt x="2049" y="248"/>
                    <a:pt x="2077" y="212"/>
                  </a:cubicBezTo>
                  <a:cubicBezTo>
                    <a:pt x="2104" y="176"/>
                    <a:pt x="2138" y="158"/>
                    <a:pt x="2179" y="158"/>
                  </a:cubicBezTo>
                  <a:cubicBezTo>
                    <a:pt x="2198" y="158"/>
                    <a:pt x="2215" y="163"/>
                    <a:pt x="2232" y="172"/>
                  </a:cubicBezTo>
                  <a:cubicBezTo>
                    <a:pt x="2248" y="182"/>
                    <a:pt x="2263" y="196"/>
                    <a:pt x="2277" y="216"/>
                  </a:cubicBezTo>
                  <a:lnTo>
                    <a:pt x="2277" y="10"/>
                  </a:lnTo>
                  <a:lnTo>
                    <a:pt x="2367" y="10"/>
                  </a:lnTo>
                  <a:lnTo>
                    <a:pt x="2367" y="582"/>
                  </a:lnTo>
                  <a:close/>
                  <a:moveTo>
                    <a:pt x="2128" y="366"/>
                  </a:moveTo>
                  <a:cubicBezTo>
                    <a:pt x="2128" y="404"/>
                    <a:pt x="2131" y="432"/>
                    <a:pt x="2137" y="450"/>
                  </a:cubicBezTo>
                  <a:cubicBezTo>
                    <a:pt x="2144" y="468"/>
                    <a:pt x="2153" y="482"/>
                    <a:pt x="2164" y="492"/>
                  </a:cubicBezTo>
                  <a:cubicBezTo>
                    <a:pt x="2176" y="501"/>
                    <a:pt x="2190" y="506"/>
                    <a:pt x="2204" y="506"/>
                  </a:cubicBezTo>
                  <a:cubicBezTo>
                    <a:pt x="2224" y="506"/>
                    <a:pt x="2241" y="495"/>
                    <a:pt x="2256" y="473"/>
                  </a:cubicBezTo>
                  <a:cubicBezTo>
                    <a:pt x="2270" y="452"/>
                    <a:pt x="2278" y="420"/>
                    <a:pt x="2278" y="377"/>
                  </a:cubicBezTo>
                  <a:cubicBezTo>
                    <a:pt x="2278" y="329"/>
                    <a:pt x="2271" y="294"/>
                    <a:pt x="2256" y="273"/>
                  </a:cubicBezTo>
                  <a:cubicBezTo>
                    <a:pt x="2242" y="252"/>
                    <a:pt x="2224" y="242"/>
                    <a:pt x="2202" y="242"/>
                  </a:cubicBezTo>
                  <a:cubicBezTo>
                    <a:pt x="2182" y="242"/>
                    <a:pt x="2164" y="252"/>
                    <a:pt x="2149" y="273"/>
                  </a:cubicBezTo>
                  <a:cubicBezTo>
                    <a:pt x="2135" y="293"/>
                    <a:pt x="2128" y="325"/>
                    <a:pt x="2128" y="366"/>
                  </a:cubicBezTo>
                  <a:close/>
                  <a:moveTo>
                    <a:pt x="2679" y="582"/>
                  </a:moveTo>
                  <a:lnTo>
                    <a:pt x="2679" y="520"/>
                  </a:lnTo>
                  <a:cubicBezTo>
                    <a:pt x="2666" y="543"/>
                    <a:pt x="2650" y="561"/>
                    <a:pt x="2630" y="573"/>
                  </a:cubicBezTo>
                  <a:cubicBezTo>
                    <a:pt x="2609" y="586"/>
                    <a:pt x="2588" y="592"/>
                    <a:pt x="2566" y="592"/>
                  </a:cubicBezTo>
                  <a:cubicBezTo>
                    <a:pt x="2544" y="592"/>
                    <a:pt x="2524" y="586"/>
                    <a:pt x="2506" y="575"/>
                  </a:cubicBezTo>
                  <a:cubicBezTo>
                    <a:pt x="2488" y="563"/>
                    <a:pt x="2475" y="546"/>
                    <a:pt x="2466" y="525"/>
                  </a:cubicBezTo>
                  <a:cubicBezTo>
                    <a:pt x="2458" y="503"/>
                    <a:pt x="2453" y="472"/>
                    <a:pt x="2453" y="430"/>
                  </a:cubicBezTo>
                  <a:lnTo>
                    <a:pt x="2453" y="168"/>
                  </a:lnTo>
                  <a:lnTo>
                    <a:pt x="2544" y="168"/>
                  </a:lnTo>
                  <a:lnTo>
                    <a:pt x="2544" y="358"/>
                  </a:lnTo>
                  <a:cubicBezTo>
                    <a:pt x="2544" y="413"/>
                    <a:pt x="2545" y="447"/>
                    <a:pt x="2548" y="462"/>
                  </a:cubicBezTo>
                  <a:cubicBezTo>
                    <a:pt x="2550" y="477"/>
                    <a:pt x="2556" y="488"/>
                    <a:pt x="2566" y="496"/>
                  </a:cubicBezTo>
                  <a:cubicBezTo>
                    <a:pt x="2575" y="504"/>
                    <a:pt x="2586" y="508"/>
                    <a:pt x="2600" y="508"/>
                  </a:cubicBezTo>
                  <a:cubicBezTo>
                    <a:pt x="2615" y="508"/>
                    <a:pt x="2629" y="503"/>
                    <a:pt x="2641" y="492"/>
                  </a:cubicBezTo>
                  <a:cubicBezTo>
                    <a:pt x="2654" y="482"/>
                    <a:pt x="2662" y="468"/>
                    <a:pt x="2666" y="452"/>
                  </a:cubicBezTo>
                  <a:cubicBezTo>
                    <a:pt x="2671" y="435"/>
                    <a:pt x="2673" y="399"/>
                    <a:pt x="2673" y="343"/>
                  </a:cubicBezTo>
                  <a:lnTo>
                    <a:pt x="2673" y="168"/>
                  </a:lnTo>
                  <a:lnTo>
                    <a:pt x="2763" y="168"/>
                  </a:lnTo>
                  <a:lnTo>
                    <a:pt x="2763" y="582"/>
                  </a:lnTo>
                  <a:lnTo>
                    <a:pt x="2679" y="582"/>
                  </a:lnTo>
                  <a:close/>
                  <a:moveTo>
                    <a:pt x="3165" y="582"/>
                  </a:moveTo>
                  <a:lnTo>
                    <a:pt x="3075" y="582"/>
                  </a:lnTo>
                  <a:lnTo>
                    <a:pt x="3075" y="371"/>
                  </a:lnTo>
                  <a:cubicBezTo>
                    <a:pt x="3075" y="328"/>
                    <a:pt x="3073" y="300"/>
                    <a:pt x="3070" y="286"/>
                  </a:cubicBezTo>
                  <a:cubicBezTo>
                    <a:pt x="3066" y="272"/>
                    <a:pt x="3060" y="261"/>
                    <a:pt x="3051" y="253"/>
                  </a:cubicBezTo>
                  <a:cubicBezTo>
                    <a:pt x="3042" y="246"/>
                    <a:pt x="3031" y="242"/>
                    <a:pt x="3019" y="242"/>
                  </a:cubicBezTo>
                  <a:cubicBezTo>
                    <a:pt x="3004" y="242"/>
                    <a:pt x="2991" y="247"/>
                    <a:pt x="2978" y="257"/>
                  </a:cubicBezTo>
                  <a:cubicBezTo>
                    <a:pt x="2966" y="266"/>
                    <a:pt x="2958" y="280"/>
                    <a:pt x="2953" y="297"/>
                  </a:cubicBezTo>
                  <a:cubicBezTo>
                    <a:pt x="2948" y="314"/>
                    <a:pt x="2945" y="347"/>
                    <a:pt x="2945" y="394"/>
                  </a:cubicBezTo>
                  <a:lnTo>
                    <a:pt x="2945" y="582"/>
                  </a:lnTo>
                  <a:lnTo>
                    <a:pt x="2855" y="582"/>
                  </a:lnTo>
                  <a:lnTo>
                    <a:pt x="2855" y="168"/>
                  </a:lnTo>
                  <a:lnTo>
                    <a:pt x="2939" y="168"/>
                  </a:lnTo>
                  <a:lnTo>
                    <a:pt x="2939" y="228"/>
                  </a:lnTo>
                  <a:cubicBezTo>
                    <a:pt x="2953" y="205"/>
                    <a:pt x="2970" y="187"/>
                    <a:pt x="2989" y="175"/>
                  </a:cubicBezTo>
                  <a:cubicBezTo>
                    <a:pt x="3007" y="164"/>
                    <a:pt x="3028" y="158"/>
                    <a:pt x="3051" y="158"/>
                  </a:cubicBezTo>
                  <a:cubicBezTo>
                    <a:pt x="3077" y="158"/>
                    <a:pt x="3099" y="165"/>
                    <a:pt x="3117" y="178"/>
                  </a:cubicBezTo>
                  <a:cubicBezTo>
                    <a:pt x="3135" y="192"/>
                    <a:pt x="3148" y="210"/>
                    <a:pt x="3155" y="231"/>
                  </a:cubicBezTo>
                  <a:cubicBezTo>
                    <a:pt x="3162" y="253"/>
                    <a:pt x="3165" y="284"/>
                    <a:pt x="3165" y="324"/>
                  </a:cubicBezTo>
                  <a:lnTo>
                    <a:pt x="3165" y="582"/>
                  </a:lnTo>
                  <a:close/>
                  <a:moveTo>
                    <a:pt x="3247" y="610"/>
                  </a:moveTo>
                  <a:lnTo>
                    <a:pt x="3350" y="625"/>
                  </a:lnTo>
                  <a:cubicBezTo>
                    <a:pt x="3352" y="640"/>
                    <a:pt x="3357" y="651"/>
                    <a:pt x="3365" y="657"/>
                  </a:cubicBezTo>
                  <a:cubicBezTo>
                    <a:pt x="3372" y="664"/>
                    <a:pt x="3385" y="667"/>
                    <a:pt x="3402" y="667"/>
                  </a:cubicBezTo>
                  <a:cubicBezTo>
                    <a:pt x="3422" y="667"/>
                    <a:pt x="3438" y="664"/>
                    <a:pt x="3450" y="657"/>
                  </a:cubicBezTo>
                  <a:cubicBezTo>
                    <a:pt x="3459" y="652"/>
                    <a:pt x="3466" y="645"/>
                    <a:pt x="3470" y="634"/>
                  </a:cubicBezTo>
                  <a:cubicBezTo>
                    <a:pt x="3475" y="623"/>
                    <a:pt x="3477" y="603"/>
                    <a:pt x="3477" y="576"/>
                  </a:cubicBezTo>
                  <a:lnTo>
                    <a:pt x="3477" y="515"/>
                  </a:lnTo>
                  <a:cubicBezTo>
                    <a:pt x="3464" y="538"/>
                    <a:pt x="3448" y="554"/>
                    <a:pt x="3432" y="566"/>
                  </a:cubicBezTo>
                  <a:cubicBezTo>
                    <a:pt x="3415" y="577"/>
                    <a:pt x="3396" y="582"/>
                    <a:pt x="3375" y="582"/>
                  </a:cubicBezTo>
                  <a:cubicBezTo>
                    <a:pt x="3338" y="582"/>
                    <a:pt x="3306" y="565"/>
                    <a:pt x="3280" y="531"/>
                  </a:cubicBezTo>
                  <a:cubicBezTo>
                    <a:pt x="3250" y="492"/>
                    <a:pt x="3235" y="439"/>
                    <a:pt x="3235" y="373"/>
                  </a:cubicBezTo>
                  <a:cubicBezTo>
                    <a:pt x="3235" y="302"/>
                    <a:pt x="3249" y="248"/>
                    <a:pt x="3277" y="212"/>
                  </a:cubicBezTo>
                  <a:cubicBezTo>
                    <a:pt x="3305" y="176"/>
                    <a:pt x="3339" y="158"/>
                    <a:pt x="3379" y="158"/>
                  </a:cubicBezTo>
                  <a:cubicBezTo>
                    <a:pt x="3400" y="158"/>
                    <a:pt x="3419" y="164"/>
                    <a:pt x="3437" y="175"/>
                  </a:cubicBezTo>
                  <a:cubicBezTo>
                    <a:pt x="3454" y="186"/>
                    <a:pt x="3470" y="203"/>
                    <a:pt x="3483" y="226"/>
                  </a:cubicBezTo>
                  <a:lnTo>
                    <a:pt x="3483" y="168"/>
                  </a:lnTo>
                  <a:lnTo>
                    <a:pt x="3567" y="168"/>
                  </a:lnTo>
                  <a:lnTo>
                    <a:pt x="3567" y="540"/>
                  </a:lnTo>
                  <a:cubicBezTo>
                    <a:pt x="3567" y="600"/>
                    <a:pt x="3562" y="643"/>
                    <a:pt x="3551" y="670"/>
                  </a:cubicBezTo>
                  <a:cubicBezTo>
                    <a:pt x="3540" y="696"/>
                    <a:pt x="3523" y="717"/>
                    <a:pt x="3500" y="730"/>
                  </a:cubicBezTo>
                  <a:cubicBezTo>
                    <a:pt x="3478" y="744"/>
                    <a:pt x="3446" y="751"/>
                    <a:pt x="3406" y="751"/>
                  </a:cubicBezTo>
                  <a:cubicBezTo>
                    <a:pt x="3368" y="751"/>
                    <a:pt x="3339" y="746"/>
                    <a:pt x="3316" y="736"/>
                  </a:cubicBezTo>
                  <a:cubicBezTo>
                    <a:pt x="3294" y="726"/>
                    <a:pt x="3277" y="711"/>
                    <a:pt x="3265" y="692"/>
                  </a:cubicBezTo>
                  <a:cubicBezTo>
                    <a:pt x="3253" y="672"/>
                    <a:pt x="3247" y="649"/>
                    <a:pt x="3247" y="623"/>
                  </a:cubicBezTo>
                  <a:lnTo>
                    <a:pt x="3247" y="610"/>
                  </a:lnTo>
                  <a:close/>
                  <a:moveTo>
                    <a:pt x="3328" y="366"/>
                  </a:moveTo>
                  <a:cubicBezTo>
                    <a:pt x="3328" y="411"/>
                    <a:pt x="3335" y="443"/>
                    <a:pt x="3349" y="463"/>
                  </a:cubicBezTo>
                  <a:cubicBezTo>
                    <a:pt x="3363" y="484"/>
                    <a:pt x="3380" y="494"/>
                    <a:pt x="3400" y="494"/>
                  </a:cubicBezTo>
                  <a:cubicBezTo>
                    <a:pt x="3422" y="494"/>
                    <a:pt x="3440" y="483"/>
                    <a:pt x="3456" y="463"/>
                  </a:cubicBezTo>
                  <a:cubicBezTo>
                    <a:pt x="3471" y="442"/>
                    <a:pt x="3479" y="411"/>
                    <a:pt x="3479" y="369"/>
                  </a:cubicBezTo>
                  <a:cubicBezTo>
                    <a:pt x="3479" y="326"/>
                    <a:pt x="3471" y="294"/>
                    <a:pt x="3457" y="273"/>
                  </a:cubicBezTo>
                  <a:cubicBezTo>
                    <a:pt x="3442" y="252"/>
                    <a:pt x="3424" y="242"/>
                    <a:pt x="3402" y="242"/>
                  </a:cubicBezTo>
                  <a:cubicBezTo>
                    <a:pt x="3381" y="242"/>
                    <a:pt x="3363" y="252"/>
                    <a:pt x="3349" y="272"/>
                  </a:cubicBezTo>
                  <a:cubicBezTo>
                    <a:pt x="3335" y="293"/>
                    <a:pt x="3328" y="324"/>
                    <a:pt x="3328" y="366"/>
                  </a:cubicBezTo>
                  <a:close/>
                  <a:moveTo>
                    <a:pt x="3907" y="294"/>
                  </a:moveTo>
                  <a:lnTo>
                    <a:pt x="3825" y="276"/>
                  </a:lnTo>
                  <a:cubicBezTo>
                    <a:pt x="3835" y="234"/>
                    <a:pt x="3852" y="204"/>
                    <a:pt x="3874" y="185"/>
                  </a:cubicBezTo>
                  <a:cubicBezTo>
                    <a:pt x="3897" y="167"/>
                    <a:pt x="3930" y="158"/>
                    <a:pt x="3973" y="158"/>
                  </a:cubicBezTo>
                  <a:cubicBezTo>
                    <a:pt x="4011" y="158"/>
                    <a:pt x="4040" y="163"/>
                    <a:pt x="4060" y="174"/>
                  </a:cubicBezTo>
                  <a:cubicBezTo>
                    <a:pt x="4080" y="185"/>
                    <a:pt x="4094" y="199"/>
                    <a:pt x="4103" y="217"/>
                  </a:cubicBezTo>
                  <a:cubicBezTo>
                    <a:pt x="4111" y="236"/>
                    <a:pt x="4116" y="269"/>
                    <a:pt x="4116" y="318"/>
                  </a:cubicBezTo>
                  <a:lnTo>
                    <a:pt x="4115" y="446"/>
                  </a:lnTo>
                  <a:cubicBezTo>
                    <a:pt x="4115" y="482"/>
                    <a:pt x="4116" y="509"/>
                    <a:pt x="4119" y="526"/>
                  </a:cubicBezTo>
                  <a:cubicBezTo>
                    <a:pt x="4122" y="544"/>
                    <a:pt x="4127" y="563"/>
                    <a:pt x="4135" y="582"/>
                  </a:cubicBezTo>
                  <a:lnTo>
                    <a:pt x="4046" y="582"/>
                  </a:lnTo>
                  <a:lnTo>
                    <a:pt x="4034" y="537"/>
                  </a:lnTo>
                  <a:cubicBezTo>
                    <a:pt x="4019" y="555"/>
                    <a:pt x="4002" y="569"/>
                    <a:pt x="3985" y="578"/>
                  </a:cubicBezTo>
                  <a:cubicBezTo>
                    <a:pt x="3967" y="588"/>
                    <a:pt x="3949" y="592"/>
                    <a:pt x="3929" y="592"/>
                  </a:cubicBezTo>
                  <a:cubicBezTo>
                    <a:pt x="3896" y="592"/>
                    <a:pt x="3869" y="581"/>
                    <a:pt x="3848" y="559"/>
                  </a:cubicBezTo>
                  <a:cubicBezTo>
                    <a:pt x="3826" y="536"/>
                    <a:pt x="3816" y="507"/>
                    <a:pt x="3816" y="470"/>
                  </a:cubicBezTo>
                  <a:cubicBezTo>
                    <a:pt x="3816" y="446"/>
                    <a:pt x="3820" y="426"/>
                    <a:pt x="3829" y="408"/>
                  </a:cubicBezTo>
                  <a:cubicBezTo>
                    <a:pt x="3837" y="391"/>
                    <a:pt x="3849" y="377"/>
                    <a:pt x="3865" y="367"/>
                  </a:cubicBezTo>
                  <a:cubicBezTo>
                    <a:pt x="3881" y="356"/>
                    <a:pt x="3906" y="347"/>
                    <a:pt x="3940" y="339"/>
                  </a:cubicBezTo>
                  <a:cubicBezTo>
                    <a:pt x="3982" y="329"/>
                    <a:pt x="4011" y="320"/>
                    <a:pt x="4027" y="312"/>
                  </a:cubicBezTo>
                  <a:cubicBezTo>
                    <a:pt x="4027" y="289"/>
                    <a:pt x="4026" y="274"/>
                    <a:pt x="4022" y="266"/>
                  </a:cubicBezTo>
                  <a:cubicBezTo>
                    <a:pt x="4019" y="259"/>
                    <a:pt x="4013" y="253"/>
                    <a:pt x="4004" y="249"/>
                  </a:cubicBezTo>
                  <a:cubicBezTo>
                    <a:pt x="3996" y="244"/>
                    <a:pt x="3983" y="242"/>
                    <a:pt x="3967" y="242"/>
                  </a:cubicBezTo>
                  <a:cubicBezTo>
                    <a:pt x="3951" y="242"/>
                    <a:pt x="3939" y="245"/>
                    <a:pt x="3929" y="253"/>
                  </a:cubicBezTo>
                  <a:cubicBezTo>
                    <a:pt x="3920" y="260"/>
                    <a:pt x="3913" y="274"/>
                    <a:pt x="3907" y="294"/>
                  </a:cubicBezTo>
                  <a:close/>
                  <a:moveTo>
                    <a:pt x="4027" y="383"/>
                  </a:moveTo>
                  <a:cubicBezTo>
                    <a:pt x="4016" y="388"/>
                    <a:pt x="3998" y="393"/>
                    <a:pt x="3974" y="400"/>
                  </a:cubicBezTo>
                  <a:cubicBezTo>
                    <a:pt x="3946" y="407"/>
                    <a:pt x="3928" y="415"/>
                    <a:pt x="3919" y="424"/>
                  </a:cubicBezTo>
                  <a:cubicBezTo>
                    <a:pt x="3910" y="433"/>
                    <a:pt x="3906" y="444"/>
                    <a:pt x="3906" y="458"/>
                  </a:cubicBezTo>
                  <a:cubicBezTo>
                    <a:pt x="3906" y="474"/>
                    <a:pt x="3911" y="488"/>
                    <a:pt x="3920" y="499"/>
                  </a:cubicBezTo>
                  <a:cubicBezTo>
                    <a:pt x="3930" y="509"/>
                    <a:pt x="3942" y="515"/>
                    <a:pt x="3956" y="515"/>
                  </a:cubicBezTo>
                  <a:cubicBezTo>
                    <a:pt x="3969" y="515"/>
                    <a:pt x="3982" y="511"/>
                    <a:pt x="3994" y="502"/>
                  </a:cubicBezTo>
                  <a:cubicBezTo>
                    <a:pt x="4007" y="493"/>
                    <a:pt x="4015" y="483"/>
                    <a:pt x="4020" y="471"/>
                  </a:cubicBezTo>
                  <a:cubicBezTo>
                    <a:pt x="4025" y="459"/>
                    <a:pt x="4027" y="437"/>
                    <a:pt x="4027" y="405"/>
                  </a:cubicBezTo>
                  <a:lnTo>
                    <a:pt x="4027" y="383"/>
                  </a:lnTo>
                  <a:close/>
                  <a:moveTo>
                    <a:pt x="4517" y="582"/>
                  </a:moveTo>
                  <a:lnTo>
                    <a:pt x="4427" y="582"/>
                  </a:lnTo>
                  <a:lnTo>
                    <a:pt x="4427" y="371"/>
                  </a:lnTo>
                  <a:cubicBezTo>
                    <a:pt x="4427" y="328"/>
                    <a:pt x="4425" y="300"/>
                    <a:pt x="4422" y="286"/>
                  </a:cubicBezTo>
                  <a:cubicBezTo>
                    <a:pt x="4418" y="272"/>
                    <a:pt x="4412" y="261"/>
                    <a:pt x="4403" y="253"/>
                  </a:cubicBezTo>
                  <a:cubicBezTo>
                    <a:pt x="4394" y="246"/>
                    <a:pt x="4383" y="242"/>
                    <a:pt x="4371" y="242"/>
                  </a:cubicBezTo>
                  <a:cubicBezTo>
                    <a:pt x="4356" y="242"/>
                    <a:pt x="4343" y="247"/>
                    <a:pt x="4330" y="257"/>
                  </a:cubicBezTo>
                  <a:cubicBezTo>
                    <a:pt x="4318" y="266"/>
                    <a:pt x="4310" y="280"/>
                    <a:pt x="4305" y="297"/>
                  </a:cubicBezTo>
                  <a:cubicBezTo>
                    <a:pt x="4300" y="314"/>
                    <a:pt x="4297" y="347"/>
                    <a:pt x="4297" y="394"/>
                  </a:cubicBezTo>
                  <a:lnTo>
                    <a:pt x="4297" y="582"/>
                  </a:lnTo>
                  <a:lnTo>
                    <a:pt x="4207" y="582"/>
                  </a:lnTo>
                  <a:lnTo>
                    <a:pt x="4207" y="168"/>
                  </a:lnTo>
                  <a:lnTo>
                    <a:pt x="4291" y="168"/>
                  </a:lnTo>
                  <a:lnTo>
                    <a:pt x="4291" y="228"/>
                  </a:lnTo>
                  <a:cubicBezTo>
                    <a:pt x="4305" y="205"/>
                    <a:pt x="4322" y="187"/>
                    <a:pt x="4341" y="175"/>
                  </a:cubicBezTo>
                  <a:cubicBezTo>
                    <a:pt x="4359" y="164"/>
                    <a:pt x="4380" y="158"/>
                    <a:pt x="4403" y="158"/>
                  </a:cubicBezTo>
                  <a:cubicBezTo>
                    <a:pt x="4429" y="158"/>
                    <a:pt x="4451" y="165"/>
                    <a:pt x="4469" y="178"/>
                  </a:cubicBezTo>
                  <a:cubicBezTo>
                    <a:pt x="4487" y="192"/>
                    <a:pt x="4500" y="210"/>
                    <a:pt x="4507" y="231"/>
                  </a:cubicBezTo>
                  <a:cubicBezTo>
                    <a:pt x="4514" y="253"/>
                    <a:pt x="4517" y="284"/>
                    <a:pt x="4517" y="324"/>
                  </a:cubicBezTo>
                  <a:lnTo>
                    <a:pt x="4517" y="582"/>
                  </a:lnTo>
                  <a:close/>
                  <a:moveTo>
                    <a:pt x="4989" y="451"/>
                  </a:moveTo>
                  <a:lnTo>
                    <a:pt x="5079" y="469"/>
                  </a:lnTo>
                  <a:cubicBezTo>
                    <a:pt x="5067" y="511"/>
                    <a:pt x="5048" y="542"/>
                    <a:pt x="5023" y="562"/>
                  </a:cubicBezTo>
                  <a:cubicBezTo>
                    <a:pt x="4998" y="582"/>
                    <a:pt x="4967" y="592"/>
                    <a:pt x="4931" y="592"/>
                  </a:cubicBezTo>
                  <a:cubicBezTo>
                    <a:pt x="4880" y="592"/>
                    <a:pt x="4841" y="575"/>
                    <a:pt x="4814" y="542"/>
                  </a:cubicBezTo>
                  <a:cubicBezTo>
                    <a:pt x="4782" y="503"/>
                    <a:pt x="4766" y="448"/>
                    <a:pt x="4766" y="377"/>
                  </a:cubicBezTo>
                  <a:cubicBezTo>
                    <a:pt x="4766" y="308"/>
                    <a:pt x="4782" y="252"/>
                    <a:pt x="4814" y="211"/>
                  </a:cubicBezTo>
                  <a:cubicBezTo>
                    <a:pt x="4842" y="175"/>
                    <a:pt x="4878" y="158"/>
                    <a:pt x="4921" y="158"/>
                  </a:cubicBezTo>
                  <a:cubicBezTo>
                    <a:pt x="4970" y="158"/>
                    <a:pt x="5008" y="176"/>
                    <a:pt x="5036" y="212"/>
                  </a:cubicBezTo>
                  <a:cubicBezTo>
                    <a:pt x="5068" y="253"/>
                    <a:pt x="5084" y="314"/>
                    <a:pt x="5084" y="394"/>
                  </a:cubicBezTo>
                  <a:lnTo>
                    <a:pt x="5083" y="407"/>
                  </a:lnTo>
                  <a:lnTo>
                    <a:pt x="4858" y="407"/>
                  </a:lnTo>
                  <a:cubicBezTo>
                    <a:pt x="4858" y="440"/>
                    <a:pt x="4866" y="465"/>
                    <a:pt x="4880" y="483"/>
                  </a:cubicBezTo>
                  <a:cubicBezTo>
                    <a:pt x="4894" y="501"/>
                    <a:pt x="4911" y="510"/>
                    <a:pt x="4931" y="510"/>
                  </a:cubicBezTo>
                  <a:cubicBezTo>
                    <a:pt x="4960" y="510"/>
                    <a:pt x="4980" y="490"/>
                    <a:pt x="4989" y="451"/>
                  </a:cubicBezTo>
                  <a:close/>
                  <a:moveTo>
                    <a:pt x="4994" y="340"/>
                  </a:moveTo>
                  <a:cubicBezTo>
                    <a:pt x="4993" y="307"/>
                    <a:pt x="4986" y="283"/>
                    <a:pt x="4973" y="266"/>
                  </a:cubicBezTo>
                  <a:cubicBezTo>
                    <a:pt x="4960" y="250"/>
                    <a:pt x="4945" y="242"/>
                    <a:pt x="4927" y="242"/>
                  </a:cubicBezTo>
                  <a:cubicBezTo>
                    <a:pt x="4908" y="242"/>
                    <a:pt x="4892" y="250"/>
                    <a:pt x="4879" y="267"/>
                  </a:cubicBezTo>
                  <a:cubicBezTo>
                    <a:pt x="4866" y="285"/>
                    <a:pt x="4859" y="309"/>
                    <a:pt x="4859" y="340"/>
                  </a:cubicBezTo>
                  <a:lnTo>
                    <a:pt x="4994" y="340"/>
                  </a:lnTo>
                  <a:close/>
                  <a:moveTo>
                    <a:pt x="5160" y="111"/>
                  </a:moveTo>
                  <a:lnTo>
                    <a:pt x="5160" y="10"/>
                  </a:lnTo>
                  <a:lnTo>
                    <a:pt x="5250" y="10"/>
                  </a:lnTo>
                  <a:lnTo>
                    <a:pt x="5250" y="111"/>
                  </a:lnTo>
                  <a:lnTo>
                    <a:pt x="5160" y="111"/>
                  </a:lnTo>
                  <a:close/>
                  <a:moveTo>
                    <a:pt x="5160" y="582"/>
                  </a:moveTo>
                  <a:lnTo>
                    <a:pt x="5160" y="168"/>
                  </a:lnTo>
                  <a:lnTo>
                    <a:pt x="5250" y="168"/>
                  </a:lnTo>
                  <a:lnTo>
                    <a:pt x="5250" y="582"/>
                  </a:lnTo>
                  <a:lnTo>
                    <a:pt x="5160" y="582"/>
                  </a:lnTo>
                  <a:close/>
                  <a:moveTo>
                    <a:pt x="5653" y="582"/>
                  </a:moveTo>
                  <a:lnTo>
                    <a:pt x="5563" y="582"/>
                  </a:lnTo>
                  <a:lnTo>
                    <a:pt x="5563" y="371"/>
                  </a:lnTo>
                  <a:cubicBezTo>
                    <a:pt x="5563" y="328"/>
                    <a:pt x="5561" y="300"/>
                    <a:pt x="5558" y="286"/>
                  </a:cubicBezTo>
                  <a:cubicBezTo>
                    <a:pt x="5554" y="272"/>
                    <a:pt x="5548" y="261"/>
                    <a:pt x="5539" y="253"/>
                  </a:cubicBezTo>
                  <a:cubicBezTo>
                    <a:pt x="5530" y="246"/>
                    <a:pt x="5519" y="242"/>
                    <a:pt x="5507" y="242"/>
                  </a:cubicBezTo>
                  <a:cubicBezTo>
                    <a:pt x="5492" y="242"/>
                    <a:pt x="5479" y="247"/>
                    <a:pt x="5466" y="257"/>
                  </a:cubicBezTo>
                  <a:cubicBezTo>
                    <a:pt x="5454" y="266"/>
                    <a:pt x="5446" y="280"/>
                    <a:pt x="5441" y="297"/>
                  </a:cubicBezTo>
                  <a:cubicBezTo>
                    <a:pt x="5436" y="314"/>
                    <a:pt x="5433" y="347"/>
                    <a:pt x="5433" y="394"/>
                  </a:cubicBezTo>
                  <a:lnTo>
                    <a:pt x="5433" y="582"/>
                  </a:lnTo>
                  <a:lnTo>
                    <a:pt x="5343" y="582"/>
                  </a:lnTo>
                  <a:lnTo>
                    <a:pt x="5343" y="168"/>
                  </a:lnTo>
                  <a:lnTo>
                    <a:pt x="5427" y="168"/>
                  </a:lnTo>
                  <a:lnTo>
                    <a:pt x="5427" y="228"/>
                  </a:lnTo>
                  <a:cubicBezTo>
                    <a:pt x="5441" y="205"/>
                    <a:pt x="5458" y="187"/>
                    <a:pt x="5477" y="175"/>
                  </a:cubicBezTo>
                  <a:cubicBezTo>
                    <a:pt x="5495" y="164"/>
                    <a:pt x="5516" y="158"/>
                    <a:pt x="5539" y="158"/>
                  </a:cubicBezTo>
                  <a:cubicBezTo>
                    <a:pt x="5565" y="158"/>
                    <a:pt x="5587" y="165"/>
                    <a:pt x="5605" y="178"/>
                  </a:cubicBezTo>
                  <a:cubicBezTo>
                    <a:pt x="5623" y="192"/>
                    <a:pt x="5636" y="210"/>
                    <a:pt x="5643" y="231"/>
                  </a:cubicBezTo>
                  <a:cubicBezTo>
                    <a:pt x="5650" y="253"/>
                    <a:pt x="5653" y="284"/>
                    <a:pt x="5653" y="324"/>
                  </a:cubicBezTo>
                  <a:lnTo>
                    <a:pt x="5653" y="582"/>
                  </a:lnTo>
                  <a:close/>
                  <a:moveTo>
                    <a:pt x="5933" y="451"/>
                  </a:moveTo>
                  <a:lnTo>
                    <a:pt x="6023" y="469"/>
                  </a:lnTo>
                  <a:cubicBezTo>
                    <a:pt x="6011" y="511"/>
                    <a:pt x="5992" y="542"/>
                    <a:pt x="5967" y="562"/>
                  </a:cubicBezTo>
                  <a:cubicBezTo>
                    <a:pt x="5942" y="582"/>
                    <a:pt x="5911" y="592"/>
                    <a:pt x="5875" y="592"/>
                  </a:cubicBezTo>
                  <a:cubicBezTo>
                    <a:pt x="5824" y="592"/>
                    <a:pt x="5785" y="575"/>
                    <a:pt x="5758" y="542"/>
                  </a:cubicBezTo>
                  <a:cubicBezTo>
                    <a:pt x="5726" y="503"/>
                    <a:pt x="5710" y="448"/>
                    <a:pt x="5710" y="377"/>
                  </a:cubicBezTo>
                  <a:cubicBezTo>
                    <a:pt x="5710" y="308"/>
                    <a:pt x="5726" y="252"/>
                    <a:pt x="5758" y="211"/>
                  </a:cubicBezTo>
                  <a:cubicBezTo>
                    <a:pt x="5786" y="175"/>
                    <a:pt x="5822" y="158"/>
                    <a:pt x="5865" y="158"/>
                  </a:cubicBezTo>
                  <a:cubicBezTo>
                    <a:pt x="5914" y="158"/>
                    <a:pt x="5952" y="176"/>
                    <a:pt x="5980" y="212"/>
                  </a:cubicBezTo>
                  <a:cubicBezTo>
                    <a:pt x="6012" y="253"/>
                    <a:pt x="6028" y="314"/>
                    <a:pt x="6028" y="394"/>
                  </a:cubicBezTo>
                  <a:lnTo>
                    <a:pt x="6027" y="407"/>
                  </a:lnTo>
                  <a:lnTo>
                    <a:pt x="5802" y="407"/>
                  </a:lnTo>
                  <a:cubicBezTo>
                    <a:pt x="5802" y="440"/>
                    <a:pt x="5810" y="465"/>
                    <a:pt x="5824" y="483"/>
                  </a:cubicBezTo>
                  <a:cubicBezTo>
                    <a:pt x="5838" y="501"/>
                    <a:pt x="5855" y="510"/>
                    <a:pt x="5875" y="510"/>
                  </a:cubicBezTo>
                  <a:cubicBezTo>
                    <a:pt x="5904" y="510"/>
                    <a:pt x="5924" y="490"/>
                    <a:pt x="5933" y="451"/>
                  </a:cubicBezTo>
                  <a:close/>
                  <a:moveTo>
                    <a:pt x="5938" y="340"/>
                  </a:moveTo>
                  <a:cubicBezTo>
                    <a:pt x="5937" y="307"/>
                    <a:pt x="5930" y="283"/>
                    <a:pt x="5917" y="266"/>
                  </a:cubicBezTo>
                  <a:cubicBezTo>
                    <a:pt x="5904" y="250"/>
                    <a:pt x="5889" y="242"/>
                    <a:pt x="5871" y="242"/>
                  </a:cubicBezTo>
                  <a:cubicBezTo>
                    <a:pt x="5852" y="242"/>
                    <a:pt x="5836" y="250"/>
                    <a:pt x="5823" y="267"/>
                  </a:cubicBezTo>
                  <a:cubicBezTo>
                    <a:pt x="5810" y="285"/>
                    <a:pt x="5803" y="309"/>
                    <a:pt x="5803" y="340"/>
                  </a:cubicBezTo>
                  <a:lnTo>
                    <a:pt x="5938" y="340"/>
                  </a:lnTo>
                  <a:close/>
                  <a:moveTo>
                    <a:pt x="6190" y="582"/>
                  </a:moveTo>
                  <a:lnTo>
                    <a:pt x="6100" y="582"/>
                  </a:lnTo>
                  <a:lnTo>
                    <a:pt x="6100" y="168"/>
                  </a:lnTo>
                  <a:lnTo>
                    <a:pt x="6183" y="168"/>
                  </a:lnTo>
                  <a:lnTo>
                    <a:pt x="6183" y="227"/>
                  </a:lnTo>
                  <a:cubicBezTo>
                    <a:pt x="6198" y="199"/>
                    <a:pt x="6211" y="181"/>
                    <a:pt x="6222" y="172"/>
                  </a:cubicBezTo>
                  <a:cubicBezTo>
                    <a:pt x="6233" y="162"/>
                    <a:pt x="6246" y="158"/>
                    <a:pt x="6261" y="158"/>
                  </a:cubicBezTo>
                  <a:cubicBezTo>
                    <a:pt x="6282" y="158"/>
                    <a:pt x="6301" y="165"/>
                    <a:pt x="6320" y="179"/>
                  </a:cubicBezTo>
                  <a:lnTo>
                    <a:pt x="6292" y="274"/>
                  </a:lnTo>
                  <a:cubicBezTo>
                    <a:pt x="6277" y="262"/>
                    <a:pt x="6263" y="256"/>
                    <a:pt x="6250" y="256"/>
                  </a:cubicBezTo>
                  <a:cubicBezTo>
                    <a:pt x="6237" y="256"/>
                    <a:pt x="6226" y="261"/>
                    <a:pt x="6217" y="270"/>
                  </a:cubicBezTo>
                  <a:cubicBezTo>
                    <a:pt x="6207" y="279"/>
                    <a:pt x="6200" y="296"/>
                    <a:pt x="6196" y="320"/>
                  </a:cubicBezTo>
                  <a:cubicBezTo>
                    <a:pt x="6192" y="345"/>
                    <a:pt x="6190" y="389"/>
                    <a:pt x="6190" y="454"/>
                  </a:cubicBezTo>
                  <a:lnTo>
                    <a:pt x="6190" y="582"/>
                  </a:lnTo>
                  <a:close/>
                  <a:moveTo>
                    <a:pt x="6608" y="582"/>
                  </a:moveTo>
                  <a:lnTo>
                    <a:pt x="6500" y="168"/>
                  </a:lnTo>
                  <a:lnTo>
                    <a:pt x="6587" y="168"/>
                  </a:lnTo>
                  <a:lnTo>
                    <a:pt x="6651" y="440"/>
                  </a:lnTo>
                  <a:lnTo>
                    <a:pt x="6710" y="168"/>
                  </a:lnTo>
                  <a:lnTo>
                    <a:pt x="6796" y="168"/>
                  </a:lnTo>
                  <a:lnTo>
                    <a:pt x="6853" y="440"/>
                  </a:lnTo>
                  <a:lnTo>
                    <a:pt x="6919" y="168"/>
                  </a:lnTo>
                  <a:lnTo>
                    <a:pt x="7007" y="168"/>
                  </a:lnTo>
                  <a:lnTo>
                    <a:pt x="6897" y="582"/>
                  </a:lnTo>
                  <a:lnTo>
                    <a:pt x="6811" y="582"/>
                  </a:lnTo>
                  <a:lnTo>
                    <a:pt x="6753" y="316"/>
                  </a:lnTo>
                  <a:lnTo>
                    <a:pt x="6695" y="582"/>
                  </a:lnTo>
                  <a:lnTo>
                    <a:pt x="6608" y="582"/>
                  </a:lnTo>
                  <a:close/>
                  <a:moveTo>
                    <a:pt x="7253" y="451"/>
                  </a:moveTo>
                  <a:lnTo>
                    <a:pt x="7343" y="469"/>
                  </a:lnTo>
                  <a:cubicBezTo>
                    <a:pt x="7331" y="511"/>
                    <a:pt x="7312" y="542"/>
                    <a:pt x="7287" y="562"/>
                  </a:cubicBezTo>
                  <a:cubicBezTo>
                    <a:pt x="7262" y="582"/>
                    <a:pt x="7231" y="592"/>
                    <a:pt x="7195" y="592"/>
                  </a:cubicBezTo>
                  <a:cubicBezTo>
                    <a:pt x="7144" y="592"/>
                    <a:pt x="7105" y="575"/>
                    <a:pt x="7078" y="542"/>
                  </a:cubicBezTo>
                  <a:cubicBezTo>
                    <a:pt x="7046" y="503"/>
                    <a:pt x="7030" y="448"/>
                    <a:pt x="7030" y="377"/>
                  </a:cubicBezTo>
                  <a:cubicBezTo>
                    <a:pt x="7030" y="308"/>
                    <a:pt x="7046" y="252"/>
                    <a:pt x="7078" y="211"/>
                  </a:cubicBezTo>
                  <a:cubicBezTo>
                    <a:pt x="7106" y="175"/>
                    <a:pt x="7142" y="158"/>
                    <a:pt x="7185" y="158"/>
                  </a:cubicBezTo>
                  <a:cubicBezTo>
                    <a:pt x="7234" y="158"/>
                    <a:pt x="7272" y="176"/>
                    <a:pt x="7300" y="212"/>
                  </a:cubicBezTo>
                  <a:cubicBezTo>
                    <a:pt x="7332" y="253"/>
                    <a:pt x="7348" y="314"/>
                    <a:pt x="7348" y="394"/>
                  </a:cubicBezTo>
                  <a:lnTo>
                    <a:pt x="7347" y="407"/>
                  </a:lnTo>
                  <a:lnTo>
                    <a:pt x="7122" y="407"/>
                  </a:lnTo>
                  <a:cubicBezTo>
                    <a:pt x="7122" y="440"/>
                    <a:pt x="7130" y="465"/>
                    <a:pt x="7144" y="483"/>
                  </a:cubicBezTo>
                  <a:cubicBezTo>
                    <a:pt x="7158" y="501"/>
                    <a:pt x="7175" y="510"/>
                    <a:pt x="7195" y="510"/>
                  </a:cubicBezTo>
                  <a:cubicBezTo>
                    <a:pt x="7224" y="510"/>
                    <a:pt x="7244" y="490"/>
                    <a:pt x="7253" y="451"/>
                  </a:cubicBezTo>
                  <a:close/>
                  <a:moveTo>
                    <a:pt x="7258" y="340"/>
                  </a:moveTo>
                  <a:cubicBezTo>
                    <a:pt x="7257" y="307"/>
                    <a:pt x="7250" y="283"/>
                    <a:pt x="7237" y="266"/>
                  </a:cubicBezTo>
                  <a:cubicBezTo>
                    <a:pt x="7224" y="250"/>
                    <a:pt x="7209" y="242"/>
                    <a:pt x="7191" y="242"/>
                  </a:cubicBezTo>
                  <a:cubicBezTo>
                    <a:pt x="7172" y="242"/>
                    <a:pt x="7156" y="250"/>
                    <a:pt x="7143" y="267"/>
                  </a:cubicBezTo>
                  <a:cubicBezTo>
                    <a:pt x="7130" y="285"/>
                    <a:pt x="7123" y="309"/>
                    <a:pt x="7123" y="340"/>
                  </a:cubicBezTo>
                  <a:lnTo>
                    <a:pt x="7258" y="340"/>
                  </a:lnTo>
                  <a:close/>
                  <a:moveTo>
                    <a:pt x="7416" y="111"/>
                  </a:moveTo>
                  <a:lnTo>
                    <a:pt x="7416" y="10"/>
                  </a:lnTo>
                  <a:lnTo>
                    <a:pt x="7506" y="10"/>
                  </a:lnTo>
                  <a:lnTo>
                    <a:pt x="7506" y="111"/>
                  </a:lnTo>
                  <a:lnTo>
                    <a:pt x="7416" y="111"/>
                  </a:lnTo>
                  <a:close/>
                  <a:moveTo>
                    <a:pt x="7416" y="582"/>
                  </a:moveTo>
                  <a:lnTo>
                    <a:pt x="7416" y="168"/>
                  </a:lnTo>
                  <a:lnTo>
                    <a:pt x="7506" y="168"/>
                  </a:lnTo>
                  <a:lnTo>
                    <a:pt x="7506" y="582"/>
                  </a:lnTo>
                  <a:lnTo>
                    <a:pt x="7416" y="582"/>
                  </a:lnTo>
                  <a:close/>
                  <a:moveTo>
                    <a:pt x="7755" y="168"/>
                  </a:moveTo>
                  <a:lnTo>
                    <a:pt x="7755" y="255"/>
                  </a:lnTo>
                  <a:lnTo>
                    <a:pt x="7694" y="255"/>
                  </a:lnTo>
                  <a:lnTo>
                    <a:pt x="7694" y="423"/>
                  </a:lnTo>
                  <a:cubicBezTo>
                    <a:pt x="7694" y="459"/>
                    <a:pt x="7695" y="480"/>
                    <a:pt x="7697" y="486"/>
                  </a:cubicBezTo>
                  <a:cubicBezTo>
                    <a:pt x="7700" y="496"/>
                    <a:pt x="7708" y="501"/>
                    <a:pt x="7719" y="501"/>
                  </a:cubicBezTo>
                  <a:cubicBezTo>
                    <a:pt x="7727" y="501"/>
                    <a:pt x="7739" y="498"/>
                    <a:pt x="7755" y="491"/>
                  </a:cubicBezTo>
                  <a:lnTo>
                    <a:pt x="7763" y="576"/>
                  </a:lnTo>
                  <a:cubicBezTo>
                    <a:pt x="7742" y="587"/>
                    <a:pt x="7718" y="592"/>
                    <a:pt x="7692" y="592"/>
                  </a:cubicBezTo>
                  <a:cubicBezTo>
                    <a:pt x="7669" y="592"/>
                    <a:pt x="7651" y="587"/>
                    <a:pt x="7637" y="576"/>
                  </a:cubicBezTo>
                  <a:cubicBezTo>
                    <a:pt x="7623" y="565"/>
                    <a:pt x="7614" y="549"/>
                    <a:pt x="7609" y="528"/>
                  </a:cubicBezTo>
                  <a:cubicBezTo>
                    <a:pt x="7605" y="513"/>
                    <a:pt x="7604" y="483"/>
                    <a:pt x="7604" y="436"/>
                  </a:cubicBezTo>
                  <a:lnTo>
                    <a:pt x="7604" y="255"/>
                  </a:lnTo>
                  <a:lnTo>
                    <a:pt x="7562" y="255"/>
                  </a:lnTo>
                  <a:lnTo>
                    <a:pt x="7562" y="168"/>
                  </a:lnTo>
                  <a:lnTo>
                    <a:pt x="7604" y="168"/>
                  </a:lnTo>
                  <a:lnTo>
                    <a:pt x="7604" y="85"/>
                  </a:lnTo>
                  <a:lnTo>
                    <a:pt x="7694" y="21"/>
                  </a:lnTo>
                  <a:lnTo>
                    <a:pt x="7694" y="168"/>
                  </a:lnTo>
                  <a:lnTo>
                    <a:pt x="7755" y="168"/>
                  </a:lnTo>
                  <a:close/>
                  <a:moveTo>
                    <a:pt x="8013" y="451"/>
                  </a:moveTo>
                  <a:lnTo>
                    <a:pt x="8103" y="469"/>
                  </a:lnTo>
                  <a:cubicBezTo>
                    <a:pt x="8091" y="511"/>
                    <a:pt x="8072" y="542"/>
                    <a:pt x="8047" y="562"/>
                  </a:cubicBezTo>
                  <a:cubicBezTo>
                    <a:pt x="8022" y="582"/>
                    <a:pt x="7991" y="592"/>
                    <a:pt x="7955" y="592"/>
                  </a:cubicBezTo>
                  <a:cubicBezTo>
                    <a:pt x="7904" y="592"/>
                    <a:pt x="7865" y="575"/>
                    <a:pt x="7838" y="542"/>
                  </a:cubicBezTo>
                  <a:cubicBezTo>
                    <a:pt x="7806" y="503"/>
                    <a:pt x="7790" y="448"/>
                    <a:pt x="7790" y="377"/>
                  </a:cubicBezTo>
                  <a:cubicBezTo>
                    <a:pt x="7790" y="308"/>
                    <a:pt x="7806" y="252"/>
                    <a:pt x="7838" y="211"/>
                  </a:cubicBezTo>
                  <a:cubicBezTo>
                    <a:pt x="7866" y="175"/>
                    <a:pt x="7902" y="158"/>
                    <a:pt x="7945" y="158"/>
                  </a:cubicBezTo>
                  <a:cubicBezTo>
                    <a:pt x="7994" y="158"/>
                    <a:pt x="8032" y="176"/>
                    <a:pt x="8060" y="212"/>
                  </a:cubicBezTo>
                  <a:cubicBezTo>
                    <a:pt x="8092" y="253"/>
                    <a:pt x="8108" y="314"/>
                    <a:pt x="8108" y="394"/>
                  </a:cubicBezTo>
                  <a:lnTo>
                    <a:pt x="8107" y="407"/>
                  </a:lnTo>
                  <a:lnTo>
                    <a:pt x="7882" y="407"/>
                  </a:lnTo>
                  <a:cubicBezTo>
                    <a:pt x="7882" y="440"/>
                    <a:pt x="7890" y="465"/>
                    <a:pt x="7904" y="483"/>
                  </a:cubicBezTo>
                  <a:cubicBezTo>
                    <a:pt x="7918" y="501"/>
                    <a:pt x="7935" y="510"/>
                    <a:pt x="7955" y="510"/>
                  </a:cubicBezTo>
                  <a:cubicBezTo>
                    <a:pt x="7984" y="510"/>
                    <a:pt x="8004" y="490"/>
                    <a:pt x="8013" y="451"/>
                  </a:cubicBezTo>
                  <a:close/>
                  <a:moveTo>
                    <a:pt x="8018" y="340"/>
                  </a:moveTo>
                  <a:cubicBezTo>
                    <a:pt x="8017" y="307"/>
                    <a:pt x="8010" y="283"/>
                    <a:pt x="7997" y="266"/>
                  </a:cubicBezTo>
                  <a:cubicBezTo>
                    <a:pt x="7984" y="250"/>
                    <a:pt x="7969" y="242"/>
                    <a:pt x="7951" y="242"/>
                  </a:cubicBezTo>
                  <a:cubicBezTo>
                    <a:pt x="7932" y="242"/>
                    <a:pt x="7916" y="250"/>
                    <a:pt x="7903" y="267"/>
                  </a:cubicBezTo>
                  <a:cubicBezTo>
                    <a:pt x="7890" y="285"/>
                    <a:pt x="7883" y="309"/>
                    <a:pt x="7883" y="340"/>
                  </a:cubicBezTo>
                  <a:lnTo>
                    <a:pt x="8018" y="340"/>
                  </a:lnTo>
                  <a:close/>
                  <a:moveTo>
                    <a:pt x="8262" y="582"/>
                  </a:moveTo>
                  <a:lnTo>
                    <a:pt x="8172" y="582"/>
                  </a:lnTo>
                  <a:lnTo>
                    <a:pt x="8172" y="168"/>
                  </a:lnTo>
                  <a:lnTo>
                    <a:pt x="8255" y="168"/>
                  </a:lnTo>
                  <a:lnTo>
                    <a:pt x="8255" y="227"/>
                  </a:lnTo>
                  <a:cubicBezTo>
                    <a:pt x="8270" y="199"/>
                    <a:pt x="8283" y="181"/>
                    <a:pt x="8294" y="172"/>
                  </a:cubicBezTo>
                  <a:cubicBezTo>
                    <a:pt x="8305" y="162"/>
                    <a:pt x="8318" y="158"/>
                    <a:pt x="8333" y="158"/>
                  </a:cubicBezTo>
                  <a:cubicBezTo>
                    <a:pt x="8354" y="158"/>
                    <a:pt x="8373" y="165"/>
                    <a:pt x="8392" y="179"/>
                  </a:cubicBezTo>
                  <a:lnTo>
                    <a:pt x="8364" y="274"/>
                  </a:lnTo>
                  <a:cubicBezTo>
                    <a:pt x="8349" y="262"/>
                    <a:pt x="8335" y="256"/>
                    <a:pt x="8322" y="256"/>
                  </a:cubicBezTo>
                  <a:cubicBezTo>
                    <a:pt x="8309" y="256"/>
                    <a:pt x="8298" y="261"/>
                    <a:pt x="8289" y="270"/>
                  </a:cubicBezTo>
                  <a:cubicBezTo>
                    <a:pt x="8279" y="279"/>
                    <a:pt x="8272" y="296"/>
                    <a:pt x="8268" y="320"/>
                  </a:cubicBezTo>
                  <a:cubicBezTo>
                    <a:pt x="8264" y="345"/>
                    <a:pt x="8262" y="389"/>
                    <a:pt x="8262" y="454"/>
                  </a:cubicBezTo>
                  <a:lnTo>
                    <a:pt x="8262" y="582"/>
                  </a:lnTo>
                  <a:close/>
                  <a:moveTo>
                    <a:pt x="8392" y="168"/>
                  </a:moveTo>
                  <a:lnTo>
                    <a:pt x="8442" y="168"/>
                  </a:lnTo>
                  <a:lnTo>
                    <a:pt x="8442" y="136"/>
                  </a:lnTo>
                  <a:cubicBezTo>
                    <a:pt x="8442" y="99"/>
                    <a:pt x="8446" y="71"/>
                    <a:pt x="8453" y="54"/>
                  </a:cubicBezTo>
                  <a:cubicBezTo>
                    <a:pt x="8460" y="37"/>
                    <a:pt x="8472" y="24"/>
                    <a:pt x="8488" y="15"/>
                  </a:cubicBezTo>
                  <a:cubicBezTo>
                    <a:pt x="8504" y="5"/>
                    <a:pt x="8524" y="0"/>
                    <a:pt x="8547" y="0"/>
                  </a:cubicBezTo>
                  <a:cubicBezTo>
                    <a:pt x="8573" y="0"/>
                    <a:pt x="8598" y="5"/>
                    <a:pt x="8622" y="14"/>
                  </a:cubicBezTo>
                  <a:lnTo>
                    <a:pt x="8611" y="90"/>
                  </a:lnTo>
                  <a:cubicBezTo>
                    <a:pt x="8596" y="86"/>
                    <a:pt x="8582" y="84"/>
                    <a:pt x="8569" y="84"/>
                  </a:cubicBezTo>
                  <a:cubicBezTo>
                    <a:pt x="8556" y="84"/>
                    <a:pt x="8547" y="88"/>
                    <a:pt x="8541" y="95"/>
                  </a:cubicBezTo>
                  <a:cubicBezTo>
                    <a:pt x="8535" y="102"/>
                    <a:pt x="8533" y="117"/>
                    <a:pt x="8533" y="138"/>
                  </a:cubicBezTo>
                  <a:lnTo>
                    <a:pt x="8533" y="168"/>
                  </a:lnTo>
                  <a:lnTo>
                    <a:pt x="8600" y="168"/>
                  </a:lnTo>
                  <a:lnTo>
                    <a:pt x="8600" y="254"/>
                  </a:lnTo>
                  <a:lnTo>
                    <a:pt x="8533" y="254"/>
                  </a:lnTo>
                  <a:lnTo>
                    <a:pt x="8533" y="582"/>
                  </a:lnTo>
                  <a:lnTo>
                    <a:pt x="8442" y="582"/>
                  </a:lnTo>
                  <a:lnTo>
                    <a:pt x="8442" y="254"/>
                  </a:lnTo>
                  <a:lnTo>
                    <a:pt x="8392" y="254"/>
                  </a:lnTo>
                  <a:lnTo>
                    <a:pt x="8392" y="168"/>
                  </a:lnTo>
                  <a:close/>
                  <a:moveTo>
                    <a:pt x="8871" y="582"/>
                  </a:moveTo>
                  <a:lnTo>
                    <a:pt x="8871" y="520"/>
                  </a:lnTo>
                  <a:cubicBezTo>
                    <a:pt x="8858" y="543"/>
                    <a:pt x="8842" y="561"/>
                    <a:pt x="8822" y="573"/>
                  </a:cubicBezTo>
                  <a:cubicBezTo>
                    <a:pt x="8801" y="586"/>
                    <a:pt x="8780" y="592"/>
                    <a:pt x="8758" y="592"/>
                  </a:cubicBezTo>
                  <a:cubicBezTo>
                    <a:pt x="8736" y="592"/>
                    <a:pt x="8716" y="586"/>
                    <a:pt x="8698" y="575"/>
                  </a:cubicBezTo>
                  <a:cubicBezTo>
                    <a:pt x="8680" y="563"/>
                    <a:pt x="8667" y="546"/>
                    <a:pt x="8658" y="525"/>
                  </a:cubicBezTo>
                  <a:cubicBezTo>
                    <a:pt x="8650" y="503"/>
                    <a:pt x="8645" y="472"/>
                    <a:pt x="8645" y="430"/>
                  </a:cubicBezTo>
                  <a:lnTo>
                    <a:pt x="8645" y="168"/>
                  </a:lnTo>
                  <a:lnTo>
                    <a:pt x="8736" y="168"/>
                  </a:lnTo>
                  <a:lnTo>
                    <a:pt x="8736" y="358"/>
                  </a:lnTo>
                  <a:cubicBezTo>
                    <a:pt x="8736" y="413"/>
                    <a:pt x="8737" y="447"/>
                    <a:pt x="8740" y="462"/>
                  </a:cubicBezTo>
                  <a:cubicBezTo>
                    <a:pt x="8742" y="477"/>
                    <a:pt x="8748" y="488"/>
                    <a:pt x="8758" y="496"/>
                  </a:cubicBezTo>
                  <a:cubicBezTo>
                    <a:pt x="8767" y="504"/>
                    <a:pt x="8778" y="508"/>
                    <a:pt x="8792" y="508"/>
                  </a:cubicBezTo>
                  <a:cubicBezTo>
                    <a:pt x="8807" y="508"/>
                    <a:pt x="8821" y="503"/>
                    <a:pt x="8833" y="492"/>
                  </a:cubicBezTo>
                  <a:cubicBezTo>
                    <a:pt x="8846" y="482"/>
                    <a:pt x="8854" y="468"/>
                    <a:pt x="8858" y="452"/>
                  </a:cubicBezTo>
                  <a:cubicBezTo>
                    <a:pt x="8863" y="435"/>
                    <a:pt x="8865" y="399"/>
                    <a:pt x="8865" y="343"/>
                  </a:cubicBezTo>
                  <a:lnTo>
                    <a:pt x="8865" y="168"/>
                  </a:lnTo>
                  <a:lnTo>
                    <a:pt x="8955" y="168"/>
                  </a:lnTo>
                  <a:lnTo>
                    <a:pt x="8955" y="582"/>
                  </a:lnTo>
                  <a:lnTo>
                    <a:pt x="8871" y="582"/>
                  </a:lnTo>
                  <a:close/>
                  <a:moveTo>
                    <a:pt x="8692" y="94"/>
                  </a:moveTo>
                  <a:lnTo>
                    <a:pt x="8692" y="0"/>
                  </a:lnTo>
                  <a:lnTo>
                    <a:pt x="8770" y="0"/>
                  </a:lnTo>
                  <a:lnTo>
                    <a:pt x="8770" y="94"/>
                  </a:lnTo>
                  <a:lnTo>
                    <a:pt x="8692" y="94"/>
                  </a:lnTo>
                  <a:close/>
                  <a:moveTo>
                    <a:pt x="8830" y="94"/>
                  </a:moveTo>
                  <a:lnTo>
                    <a:pt x="8830" y="0"/>
                  </a:lnTo>
                  <a:lnTo>
                    <a:pt x="8908" y="0"/>
                  </a:lnTo>
                  <a:lnTo>
                    <a:pt x="8908" y="94"/>
                  </a:lnTo>
                  <a:lnTo>
                    <a:pt x="8830" y="94"/>
                  </a:lnTo>
                  <a:close/>
                  <a:moveTo>
                    <a:pt x="9138" y="10"/>
                  </a:moveTo>
                  <a:lnTo>
                    <a:pt x="9138" y="220"/>
                  </a:lnTo>
                  <a:cubicBezTo>
                    <a:pt x="9152" y="199"/>
                    <a:pt x="9168" y="184"/>
                    <a:pt x="9185" y="173"/>
                  </a:cubicBezTo>
                  <a:cubicBezTo>
                    <a:pt x="9202" y="163"/>
                    <a:pt x="9221" y="158"/>
                    <a:pt x="9241" y="158"/>
                  </a:cubicBezTo>
                  <a:cubicBezTo>
                    <a:pt x="9269" y="158"/>
                    <a:pt x="9291" y="165"/>
                    <a:pt x="9309" y="179"/>
                  </a:cubicBezTo>
                  <a:cubicBezTo>
                    <a:pt x="9328" y="194"/>
                    <a:pt x="9341" y="214"/>
                    <a:pt x="9349" y="240"/>
                  </a:cubicBezTo>
                  <a:cubicBezTo>
                    <a:pt x="9354" y="260"/>
                    <a:pt x="9357" y="292"/>
                    <a:pt x="9357" y="339"/>
                  </a:cubicBezTo>
                  <a:lnTo>
                    <a:pt x="9357" y="582"/>
                  </a:lnTo>
                  <a:lnTo>
                    <a:pt x="9267" y="582"/>
                  </a:lnTo>
                  <a:lnTo>
                    <a:pt x="9267" y="363"/>
                  </a:lnTo>
                  <a:cubicBezTo>
                    <a:pt x="9267" y="312"/>
                    <a:pt x="9264" y="280"/>
                    <a:pt x="9257" y="268"/>
                  </a:cubicBezTo>
                  <a:cubicBezTo>
                    <a:pt x="9248" y="250"/>
                    <a:pt x="9233" y="242"/>
                    <a:pt x="9211" y="242"/>
                  </a:cubicBezTo>
                  <a:cubicBezTo>
                    <a:pt x="9188" y="242"/>
                    <a:pt x="9170" y="251"/>
                    <a:pt x="9157" y="270"/>
                  </a:cubicBezTo>
                  <a:cubicBezTo>
                    <a:pt x="9144" y="288"/>
                    <a:pt x="9138" y="323"/>
                    <a:pt x="9138" y="374"/>
                  </a:cubicBezTo>
                  <a:lnTo>
                    <a:pt x="9138" y="582"/>
                  </a:lnTo>
                  <a:lnTo>
                    <a:pt x="9047" y="582"/>
                  </a:lnTo>
                  <a:lnTo>
                    <a:pt x="9047" y="10"/>
                  </a:lnTo>
                  <a:lnTo>
                    <a:pt x="9138" y="10"/>
                  </a:lnTo>
                  <a:close/>
                  <a:moveTo>
                    <a:pt x="9534" y="582"/>
                  </a:moveTo>
                  <a:lnTo>
                    <a:pt x="9444" y="582"/>
                  </a:lnTo>
                  <a:lnTo>
                    <a:pt x="9444" y="168"/>
                  </a:lnTo>
                  <a:lnTo>
                    <a:pt x="9527" y="168"/>
                  </a:lnTo>
                  <a:lnTo>
                    <a:pt x="9527" y="227"/>
                  </a:lnTo>
                  <a:cubicBezTo>
                    <a:pt x="9542" y="199"/>
                    <a:pt x="9555" y="181"/>
                    <a:pt x="9566" y="172"/>
                  </a:cubicBezTo>
                  <a:cubicBezTo>
                    <a:pt x="9577" y="162"/>
                    <a:pt x="9590" y="158"/>
                    <a:pt x="9605" y="158"/>
                  </a:cubicBezTo>
                  <a:cubicBezTo>
                    <a:pt x="9626" y="158"/>
                    <a:pt x="9645" y="165"/>
                    <a:pt x="9664" y="179"/>
                  </a:cubicBezTo>
                  <a:lnTo>
                    <a:pt x="9636" y="274"/>
                  </a:lnTo>
                  <a:cubicBezTo>
                    <a:pt x="9621" y="262"/>
                    <a:pt x="9607" y="256"/>
                    <a:pt x="9594" y="256"/>
                  </a:cubicBezTo>
                  <a:cubicBezTo>
                    <a:pt x="9581" y="256"/>
                    <a:pt x="9570" y="261"/>
                    <a:pt x="9561" y="270"/>
                  </a:cubicBezTo>
                  <a:cubicBezTo>
                    <a:pt x="9551" y="279"/>
                    <a:pt x="9544" y="296"/>
                    <a:pt x="9540" y="320"/>
                  </a:cubicBezTo>
                  <a:cubicBezTo>
                    <a:pt x="9536" y="345"/>
                    <a:pt x="9534" y="389"/>
                    <a:pt x="9534" y="454"/>
                  </a:cubicBezTo>
                  <a:lnTo>
                    <a:pt x="9534" y="582"/>
                  </a:lnTo>
                  <a:close/>
                  <a:moveTo>
                    <a:pt x="9901" y="451"/>
                  </a:moveTo>
                  <a:lnTo>
                    <a:pt x="9991" y="469"/>
                  </a:lnTo>
                  <a:cubicBezTo>
                    <a:pt x="9979" y="511"/>
                    <a:pt x="9960" y="542"/>
                    <a:pt x="9935" y="562"/>
                  </a:cubicBezTo>
                  <a:cubicBezTo>
                    <a:pt x="9910" y="582"/>
                    <a:pt x="9879" y="592"/>
                    <a:pt x="9843" y="592"/>
                  </a:cubicBezTo>
                  <a:cubicBezTo>
                    <a:pt x="9792" y="592"/>
                    <a:pt x="9753" y="575"/>
                    <a:pt x="9726" y="542"/>
                  </a:cubicBezTo>
                  <a:cubicBezTo>
                    <a:pt x="9694" y="503"/>
                    <a:pt x="9678" y="448"/>
                    <a:pt x="9678" y="377"/>
                  </a:cubicBezTo>
                  <a:cubicBezTo>
                    <a:pt x="9678" y="308"/>
                    <a:pt x="9694" y="252"/>
                    <a:pt x="9726" y="211"/>
                  </a:cubicBezTo>
                  <a:cubicBezTo>
                    <a:pt x="9754" y="175"/>
                    <a:pt x="9790" y="158"/>
                    <a:pt x="9833" y="158"/>
                  </a:cubicBezTo>
                  <a:cubicBezTo>
                    <a:pt x="9882" y="158"/>
                    <a:pt x="9920" y="176"/>
                    <a:pt x="9948" y="212"/>
                  </a:cubicBezTo>
                  <a:cubicBezTo>
                    <a:pt x="9980" y="253"/>
                    <a:pt x="9996" y="314"/>
                    <a:pt x="9996" y="394"/>
                  </a:cubicBezTo>
                  <a:lnTo>
                    <a:pt x="9995" y="407"/>
                  </a:lnTo>
                  <a:lnTo>
                    <a:pt x="9770" y="407"/>
                  </a:lnTo>
                  <a:cubicBezTo>
                    <a:pt x="9770" y="440"/>
                    <a:pt x="9778" y="465"/>
                    <a:pt x="9792" y="483"/>
                  </a:cubicBezTo>
                  <a:cubicBezTo>
                    <a:pt x="9806" y="501"/>
                    <a:pt x="9823" y="510"/>
                    <a:pt x="9843" y="510"/>
                  </a:cubicBezTo>
                  <a:cubicBezTo>
                    <a:pt x="9872" y="510"/>
                    <a:pt x="9892" y="490"/>
                    <a:pt x="9901" y="451"/>
                  </a:cubicBezTo>
                  <a:close/>
                  <a:moveTo>
                    <a:pt x="9906" y="340"/>
                  </a:moveTo>
                  <a:cubicBezTo>
                    <a:pt x="9905" y="307"/>
                    <a:pt x="9898" y="283"/>
                    <a:pt x="9885" y="266"/>
                  </a:cubicBezTo>
                  <a:cubicBezTo>
                    <a:pt x="9872" y="250"/>
                    <a:pt x="9857" y="242"/>
                    <a:pt x="9839" y="242"/>
                  </a:cubicBezTo>
                  <a:cubicBezTo>
                    <a:pt x="9820" y="242"/>
                    <a:pt x="9804" y="250"/>
                    <a:pt x="9791" y="267"/>
                  </a:cubicBezTo>
                  <a:cubicBezTo>
                    <a:pt x="9778" y="285"/>
                    <a:pt x="9771" y="309"/>
                    <a:pt x="9771" y="340"/>
                  </a:cubicBezTo>
                  <a:lnTo>
                    <a:pt x="9906" y="340"/>
                  </a:lnTo>
                  <a:close/>
                  <a:moveTo>
                    <a:pt x="10381" y="582"/>
                  </a:moveTo>
                  <a:lnTo>
                    <a:pt x="10291" y="582"/>
                  </a:lnTo>
                  <a:lnTo>
                    <a:pt x="10291" y="371"/>
                  </a:lnTo>
                  <a:cubicBezTo>
                    <a:pt x="10291" y="328"/>
                    <a:pt x="10289" y="300"/>
                    <a:pt x="10286" y="286"/>
                  </a:cubicBezTo>
                  <a:cubicBezTo>
                    <a:pt x="10282" y="272"/>
                    <a:pt x="10276" y="261"/>
                    <a:pt x="10267" y="253"/>
                  </a:cubicBezTo>
                  <a:cubicBezTo>
                    <a:pt x="10258" y="246"/>
                    <a:pt x="10247" y="242"/>
                    <a:pt x="10235" y="242"/>
                  </a:cubicBezTo>
                  <a:cubicBezTo>
                    <a:pt x="10220" y="242"/>
                    <a:pt x="10207" y="247"/>
                    <a:pt x="10194" y="257"/>
                  </a:cubicBezTo>
                  <a:cubicBezTo>
                    <a:pt x="10182" y="266"/>
                    <a:pt x="10174" y="280"/>
                    <a:pt x="10169" y="297"/>
                  </a:cubicBezTo>
                  <a:cubicBezTo>
                    <a:pt x="10164" y="314"/>
                    <a:pt x="10161" y="347"/>
                    <a:pt x="10161" y="394"/>
                  </a:cubicBezTo>
                  <a:lnTo>
                    <a:pt x="10161" y="582"/>
                  </a:lnTo>
                  <a:lnTo>
                    <a:pt x="10071" y="582"/>
                  </a:lnTo>
                  <a:lnTo>
                    <a:pt x="10071" y="168"/>
                  </a:lnTo>
                  <a:lnTo>
                    <a:pt x="10155" y="168"/>
                  </a:lnTo>
                  <a:lnTo>
                    <a:pt x="10155" y="228"/>
                  </a:lnTo>
                  <a:cubicBezTo>
                    <a:pt x="10169" y="205"/>
                    <a:pt x="10186" y="187"/>
                    <a:pt x="10205" y="175"/>
                  </a:cubicBezTo>
                  <a:cubicBezTo>
                    <a:pt x="10223" y="164"/>
                    <a:pt x="10244" y="158"/>
                    <a:pt x="10267" y="158"/>
                  </a:cubicBezTo>
                  <a:cubicBezTo>
                    <a:pt x="10293" y="158"/>
                    <a:pt x="10315" y="165"/>
                    <a:pt x="10333" y="178"/>
                  </a:cubicBezTo>
                  <a:cubicBezTo>
                    <a:pt x="10351" y="192"/>
                    <a:pt x="10364" y="210"/>
                    <a:pt x="10371" y="231"/>
                  </a:cubicBezTo>
                  <a:cubicBezTo>
                    <a:pt x="10378" y="253"/>
                    <a:pt x="10381" y="284"/>
                    <a:pt x="10381" y="324"/>
                  </a:cubicBezTo>
                  <a:lnTo>
                    <a:pt x="10381" y="582"/>
                  </a:lnTo>
                  <a:close/>
                  <a:moveTo>
                    <a:pt x="10783" y="582"/>
                  </a:moveTo>
                  <a:lnTo>
                    <a:pt x="10700" y="582"/>
                  </a:lnTo>
                  <a:lnTo>
                    <a:pt x="10700" y="522"/>
                  </a:lnTo>
                  <a:cubicBezTo>
                    <a:pt x="10686" y="545"/>
                    <a:pt x="10670" y="563"/>
                    <a:pt x="10651" y="574"/>
                  </a:cubicBezTo>
                  <a:cubicBezTo>
                    <a:pt x="10632" y="586"/>
                    <a:pt x="10613" y="592"/>
                    <a:pt x="10593" y="592"/>
                  </a:cubicBezTo>
                  <a:cubicBezTo>
                    <a:pt x="10555" y="592"/>
                    <a:pt x="10522" y="573"/>
                    <a:pt x="10494" y="535"/>
                  </a:cubicBezTo>
                  <a:cubicBezTo>
                    <a:pt x="10466" y="497"/>
                    <a:pt x="10451" y="443"/>
                    <a:pt x="10451" y="373"/>
                  </a:cubicBezTo>
                  <a:cubicBezTo>
                    <a:pt x="10451" y="302"/>
                    <a:pt x="10465" y="248"/>
                    <a:pt x="10493" y="212"/>
                  </a:cubicBezTo>
                  <a:cubicBezTo>
                    <a:pt x="10520" y="176"/>
                    <a:pt x="10554" y="158"/>
                    <a:pt x="10595" y="158"/>
                  </a:cubicBezTo>
                  <a:cubicBezTo>
                    <a:pt x="10614" y="158"/>
                    <a:pt x="10631" y="163"/>
                    <a:pt x="10648" y="172"/>
                  </a:cubicBezTo>
                  <a:cubicBezTo>
                    <a:pt x="10664" y="182"/>
                    <a:pt x="10679" y="196"/>
                    <a:pt x="10693" y="216"/>
                  </a:cubicBezTo>
                  <a:lnTo>
                    <a:pt x="10693" y="10"/>
                  </a:lnTo>
                  <a:lnTo>
                    <a:pt x="10783" y="10"/>
                  </a:lnTo>
                  <a:lnTo>
                    <a:pt x="10783" y="582"/>
                  </a:lnTo>
                  <a:close/>
                  <a:moveTo>
                    <a:pt x="10544" y="366"/>
                  </a:moveTo>
                  <a:cubicBezTo>
                    <a:pt x="10544" y="404"/>
                    <a:pt x="10547" y="432"/>
                    <a:pt x="10553" y="450"/>
                  </a:cubicBezTo>
                  <a:cubicBezTo>
                    <a:pt x="10560" y="468"/>
                    <a:pt x="10569" y="482"/>
                    <a:pt x="10580" y="492"/>
                  </a:cubicBezTo>
                  <a:cubicBezTo>
                    <a:pt x="10592" y="501"/>
                    <a:pt x="10606" y="506"/>
                    <a:pt x="10620" y="506"/>
                  </a:cubicBezTo>
                  <a:cubicBezTo>
                    <a:pt x="10640" y="506"/>
                    <a:pt x="10657" y="495"/>
                    <a:pt x="10672" y="473"/>
                  </a:cubicBezTo>
                  <a:cubicBezTo>
                    <a:pt x="10686" y="452"/>
                    <a:pt x="10694" y="420"/>
                    <a:pt x="10694" y="377"/>
                  </a:cubicBezTo>
                  <a:cubicBezTo>
                    <a:pt x="10694" y="329"/>
                    <a:pt x="10687" y="294"/>
                    <a:pt x="10672" y="273"/>
                  </a:cubicBezTo>
                  <a:cubicBezTo>
                    <a:pt x="10658" y="252"/>
                    <a:pt x="10640" y="242"/>
                    <a:pt x="10618" y="242"/>
                  </a:cubicBezTo>
                  <a:cubicBezTo>
                    <a:pt x="10598" y="242"/>
                    <a:pt x="10580" y="252"/>
                    <a:pt x="10565" y="273"/>
                  </a:cubicBezTo>
                  <a:cubicBezTo>
                    <a:pt x="10551" y="293"/>
                    <a:pt x="10544" y="325"/>
                    <a:pt x="10544" y="366"/>
                  </a:cubicBezTo>
                  <a:close/>
                  <a:moveTo>
                    <a:pt x="11069" y="451"/>
                  </a:moveTo>
                  <a:lnTo>
                    <a:pt x="11159" y="469"/>
                  </a:lnTo>
                  <a:cubicBezTo>
                    <a:pt x="11147" y="511"/>
                    <a:pt x="11128" y="542"/>
                    <a:pt x="11103" y="562"/>
                  </a:cubicBezTo>
                  <a:cubicBezTo>
                    <a:pt x="11078" y="582"/>
                    <a:pt x="11047" y="592"/>
                    <a:pt x="11011" y="592"/>
                  </a:cubicBezTo>
                  <a:cubicBezTo>
                    <a:pt x="10960" y="592"/>
                    <a:pt x="10921" y="575"/>
                    <a:pt x="10894" y="542"/>
                  </a:cubicBezTo>
                  <a:cubicBezTo>
                    <a:pt x="10862" y="503"/>
                    <a:pt x="10846" y="448"/>
                    <a:pt x="10846" y="377"/>
                  </a:cubicBezTo>
                  <a:cubicBezTo>
                    <a:pt x="10846" y="308"/>
                    <a:pt x="10862" y="252"/>
                    <a:pt x="10894" y="211"/>
                  </a:cubicBezTo>
                  <a:cubicBezTo>
                    <a:pt x="10922" y="175"/>
                    <a:pt x="10958" y="158"/>
                    <a:pt x="11001" y="158"/>
                  </a:cubicBezTo>
                  <a:cubicBezTo>
                    <a:pt x="11050" y="158"/>
                    <a:pt x="11088" y="176"/>
                    <a:pt x="11116" y="212"/>
                  </a:cubicBezTo>
                  <a:cubicBezTo>
                    <a:pt x="11148" y="253"/>
                    <a:pt x="11164" y="314"/>
                    <a:pt x="11164" y="394"/>
                  </a:cubicBezTo>
                  <a:lnTo>
                    <a:pt x="11163" y="407"/>
                  </a:lnTo>
                  <a:lnTo>
                    <a:pt x="10938" y="407"/>
                  </a:lnTo>
                  <a:cubicBezTo>
                    <a:pt x="10938" y="440"/>
                    <a:pt x="10946" y="465"/>
                    <a:pt x="10960" y="483"/>
                  </a:cubicBezTo>
                  <a:cubicBezTo>
                    <a:pt x="10974" y="501"/>
                    <a:pt x="10991" y="510"/>
                    <a:pt x="11011" y="510"/>
                  </a:cubicBezTo>
                  <a:cubicBezTo>
                    <a:pt x="11040" y="510"/>
                    <a:pt x="11060" y="490"/>
                    <a:pt x="11069" y="451"/>
                  </a:cubicBezTo>
                  <a:close/>
                  <a:moveTo>
                    <a:pt x="11074" y="340"/>
                  </a:moveTo>
                  <a:cubicBezTo>
                    <a:pt x="11073" y="307"/>
                    <a:pt x="11066" y="283"/>
                    <a:pt x="11053" y="266"/>
                  </a:cubicBezTo>
                  <a:cubicBezTo>
                    <a:pt x="11040" y="250"/>
                    <a:pt x="11025" y="242"/>
                    <a:pt x="11007" y="242"/>
                  </a:cubicBezTo>
                  <a:cubicBezTo>
                    <a:pt x="10988" y="242"/>
                    <a:pt x="10972" y="250"/>
                    <a:pt x="10959" y="267"/>
                  </a:cubicBezTo>
                  <a:cubicBezTo>
                    <a:pt x="10946" y="285"/>
                    <a:pt x="10939" y="309"/>
                    <a:pt x="10939" y="340"/>
                  </a:cubicBezTo>
                  <a:lnTo>
                    <a:pt x="11074" y="340"/>
                  </a:lnTo>
                  <a:close/>
                  <a:moveTo>
                    <a:pt x="11549" y="582"/>
                  </a:moveTo>
                  <a:lnTo>
                    <a:pt x="11459" y="582"/>
                  </a:lnTo>
                  <a:lnTo>
                    <a:pt x="11459" y="371"/>
                  </a:lnTo>
                  <a:cubicBezTo>
                    <a:pt x="11459" y="328"/>
                    <a:pt x="11457" y="300"/>
                    <a:pt x="11454" y="286"/>
                  </a:cubicBezTo>
                  <a:cubicBezTo>
                    <a:pt x="11450" y="272"/>
                    <a:pt x="11444" y="261"/>
                    <a:pt x="11435" y="253"/>
                  </a:cubicBezTo>
                  <a:cubicBezTo>
                    <a:pt x="11426" y="246"/>
                    <a:pt x="11415" y="242"/>
                    <a:pt x="11403" y="242"/>
                  </a:cubicBezTo>
                  <a:cubicBezTo>
                    <a:pt x="11388" y="242"/>
                    <a:pt x="11375" y="247"/>
                    <a:pt x="11362" y="257"/>
                  </a:cubicBezTo>
                  <a:cubicBezTo>
                    <a:pt x="11350" y="266"/>
                    <a:pt x="11342" y="280"/>
                    <a:pt x="11337" y="297"/>
                  </a:cubicBezTo>
                  <a:cubicBezTo>
                    <a:pt x="11332" y="314"/>
                    <a:pt x="11329" y="347"/>
                    <a:pt x="11329" y="394"/>
                  </a:cubicBezTo>
                  <a:lnTo>
                    <a:pt x="11329" y="582"/>
                  </a:lnTo>
                  <a:lnTo>
                    <a:pt x="11239" y="582"/>
                  </a:lnTo>
                  <a:lnTo>
                    <a:pt x="11239" y="168"/>
                  </a:lnTo>
                  <a:lnTo>
                    <a:pt x="11323" y="168"/>
                  </a:lnTo>
                  <a:lnTo>
                    <a:pt x="11323" y="228"/>
                  </a:lnTo>
                  <a:cubicBezTo>
                    <a:pt x="11337" y="205"/>
                    <a:pt x="11354" y="187"/>
                    <a:pt x="11373" y="175"/>
                  </a:cubicBezTo>
                  <a:cubicBezTo>
                    <a:pt x="11391" y="164"/>
                    <a:pt x="11412" y="158"/>
                    <a:pt x="11435" y="158"/>
                  </a:cubicBezTo>
                  <a:cubicBezTo>
                    <a:pt x="11461" y="158"/>
                    <a:pt x="11483" y="165"/>
                    <a:pt x="11501" y="178"/>
                  </a:cubicBezTo>
                  <a:cubicBezTo>
                    <a:pt x="11519" y="192"/>
                    <a:pt x="11532" y="210"/>
                    <a:pt x="11539" y="231"/>
                  </a:cubicBezTo>
                  <a:cubicBezTo>
                    <a:pt x="11546" y="253"/>
                    <a:pt x="11549" y="284"/>
                    <a:pt x="11549" y="324"/>
                  </a:cubicBezTo>
                  <a:lnTo>
                    <a:pt x="11549" y="582"/>
                  </a:lnTo>
                  <a:close/>
                  <a:moveTo>
                    <a:pt x="11800" y="396"/>
                  </a:moveTo>
                  <a:lnTo>
                    <a:pt x="11893" y="385"/>
                  </a:lnTo>
                  <a:cubicBezTo>
                    <a:pt x="11903" y="458"/>
                    <a:pt x="11937" y="495"/>
                    <a:pt x="11995" y="495"/>
                  </a:cubicBezTo>
                  <a:cubicBezTo>
                    <a:pt x="12024" y="495"/>
                    <a:pt x="12046" y="487"/>
                    <a:pt x="12063" y="472"/>
                  </a:cubicBezTo>
                  <a:cubicBezTo>
                    <a:pt x="12079" y="457"/>
                    <a:pt x="12087" y="439"/>
                    <a:pt x="12087" y="416"/>
                  </a:cubicBezTo>
                  <a:cubicBezTo>
                    <a:pt x="12087" y="403"/>
                    <a:pt x="12085" y="392"/>
                    <a:pt x="12079" y="383"/>
                  </a:cubicBezTo>
                  <a:cubicBezTo>
                    <a:pt x="12073" y="374"/>
                    <a:pt x="12064" y="367"/>
                    <a:pt x="12053" y="361"/>
                  </a:cubicBezTo>
                  <a:cubicBezTo>
                    <a:pt x="12041" y="355"/>
                    <a:pt x="12013" y="345"/>
                    <a:pt x="11967" y="331"/>
                  </a:cubicBezTo>
                  <a:cubicBezTo>
                    <a:pt x="11927" y="319"/>
                    <a:pt x="11898" y="306"/>
                    <a:pt x="11879" y="292"/>
                  </a:cubicBezTo>
                  <a:cubicBezTo>
                    <a:pt x="11860" y="277"/>
                    <a:pt x="11845" y="258"/>
                    <a:pt x="11834" y="235"/>
                  </a:cubicBezTo>
                  <a:cubicBezTo>
                    <a:pt x="11823" y="212"/>
                    <a:pt x="11817" y="187"/>
                    <a:pt x="11817" y="160"/>
                  </a:cubicBezTo>
                  <a:cubicBezTo>
                    <a:pt x="11817" y="129"/>
                    <a:pt x="11825" y="101"/>
                    <a:pt x="11839" y="76"/>
                  </a:cubicBezTo>
                  <a:cubicBezTo>
                    <a:pt x="11853" y="51"/>
                    <a:pt x="11873" y="32"/>
                    <a:pt x="11898" y="19"/>
                  </a:cubicBezTo>
                  <a:cubicBezTo>
                    <a:pt x="11923" y="6"/>
                    <a:pt x="11953" y="0"/>
                    <a:pt x="11990" y="0"/>
                  </a:cubicBezTo>
                  <a:cubicBezTo>
                    <a:pt x="12045" y="0"/>
                    <a:pt x="12088" y="15"/>
                    <a:pt x="12119" y="45"/>
                  </a:cubicBezTo>
                  <a:cubicBezTo>
                    <a:pt x="12150" y="75"/>
                    <a:pt x="12167" y="118"/>
                    <a:pt x="12169" y="173"/>
                  </a:cubicBezTo>
                  <a:lnTo>
                    <a:pt x="12074" y="179"/>
                  </a:lnTo>
                  <a:cubicBezTo>
                    <a:pt x="12070" y="148"/>
                    <a:pt x="12061" y="126"/>
                    <a:pt x="12047" y="114"/>
                  </a:cubicBezTo>
                  <a:cubicBezTo>
                    <a:pt x="12033" y="102"/>
                    <a:pt x="12013" y="96"/>
                    <a:pt x="11988" y="96"/>
                  </a:cubicBezTo>
                  <a:cubicBezTo>
                    <a:pt x="11962" y="96"/>
                    <a:pt x="11943" y="101"/>
                    <a:pt x="11929" y="112"/>
                  </a:cubicBezTo>
                  <a:cubicBezTo>
                    <a:pt x="11915" y="122"/>
                    <a:pt x="11908" y="136"/>
                    <a:pt x="11908" y="151"/>
                  </a:cubicBezTo>
                  <a:cubicBezTo>
                    <a:pt x="11908" y="167"/>
                    <a:pt x="11914" y="180"/>
                    <a:pt x="11927" y="191"/>
                  </a:cubicBezTo>
                  <a:cubicBezTo>
                    <a:pt x="11939" y="201"/>
                    <a:pt x="11968" y="213"/>
                    <a:pt x="12013" y="226"/>
                  </a:cubicBezTo>
                  <a:cubicBezTo>
                    <a:pt x="12061" y="240"/>
                    <a:pt x="12095" y="254"/>
                    <a:pt x="12117" y="269"/>
                  </a:cubicBezTo>
                  <a:cubicBezTo>
                    <a:pt x="12138" y="285"/>
                    <a:pt x="12154" y="304"/>
                    <a:pt x="12165" y="328"/>
                  </a:cubicBezTo>
                  <a:cubicBezTo>
                    <a:pt x="12176" y="353"/>
                    <a:pt x="12182" y="382"/>
                    <a:pt x="12182" y="416"/>
                  </a:cubicBezTo>
                  <a:cubicBezTo>
                    <a:pt x="12182" y="466"/>
                    <a:pt x="12167" y="508"/>
                    <a:pt x="12136" y="541"/>
                  </a:cubicBezTo>
                  <a:cubicBezTo>
                    <a:pt x="12105" y="575"/>
                    <a:pt x="12058" y="592"/>
                    <a:pt x="11992" y="592"/>
                  </a:cubicBezTo>
                  <a:cubicBezTo>
                    <a:pt x="11877" y="592"/>
                    <a:pt x="11813" y="527"/>
                    <a:pt x="11800" y="396"/>
                  </a:cubicBezTo>
                  <a:close/>
                  <a:moveTo>
                    <a:pt x="12561" y="290"/>
                  </a:moveTo>
                  <a:lnTo>
                    <a:pt x="12472" y="309"/>
                  </a:lnTo>
                  <a:cubicBezTo>
                    <a:pt x="12465" y="266"/>
                    <a:pt x="12445" y="244"/>
                    <a:pt x="12410" y="244"/>
                  </a:cubicBezTo>
                  <a:cubicBezTo>
                    <a:pt x="12388" y="244"/>
                    <a:pt x="12370" y="254"/>
                    <a:pt x="12356" y="272"/>
                  </a:cubicBezTo>
                  <a:cubicBezTo>
                    <a:pt x="12343" y="291"/>
                    <a:pt x="12336" y="323"/>
                    <a:pt x="12336" y="368"/>
                  </a:cubicBezTo>
                  <a:cubicBezTo>
                    <a:pt x="12336" y="417"/>
                    <a:pt x="12343" y="452"/>
                    <a:pt x="12356" y="472"/>
                  </a:cubicBezTo>
                  <a:cubicBezTo>
                    <a:pt x="12370" y="493"/>
                    <a:pt x="12388" y="503"/>
                    <a:pt x="12411" y="503"/>
                  </a:cubicBezTo>
                  <a:cubicBezTo>
                    <a:pt x="12428" y="503"/>
                    <a:pt x="12442" y="497"/>
                    <a:pt x="12453" y="485"/>
                  </a:cubicBezTo>
                  <a:cubicBezTo>
                    <a:pt x="12464" y="474"/>
                    <a:pt x="12472" y="453"/>
                    <a:pt x="12476" y="424"/>
                  </a:cubicBezTo>
                  <a:lnTo>
                    <a:pt x="12565" y="442"/>
                  </a:lnTo>
                  <a:cubicBezTo>
                    <a:pt x="12547" y="542"/>
                    <a:pt x="12494" y="592"/>
                    <a:pt x="12407" y="592"/>
                  </a:cubicBezTo>
                  <a:cubicBezTo>
                    <a:pt x="12352" y="592"/>
                    <a:pt x="12311" y="571"/>
                    <a:pt x="12284" y="529"/>
                  </a:cubicBezTo>
                  <a:cubicBezTo>
                    <a:pt x="12257" y="487"/>
                    <a:pt x="12244" y="436"/>
                    <a:pt x="12244" y="376"/>
                  </a:cubicBezTo>
                  <a:cubicBezTo>
                    <a:pt x="12244" y="305"/>
                    <a:pt x="12259" y="251"/>
                    <a:pt x="12289" y="214"/>
                  </a:cubicBezTo>
                  <a:cubicBezTo>
                    <a:pt x="12320" y="176"/>
                    <a:pt x="12360" y="158"/>
                    <a:pt x="12409" y="158"/>
                  </a:cubicBezTo>
                  <a:cubicBezTo>
                    <a:pt x="12449" y="158"/>
                    <a:pt x="12481" y="168"/>
                    <a:pt x="12506" y="190"/>
                  </a:cubicBezTo>
                  <a:cubicBezTo>
                    <a:pt x="12532" y="211"/>
                    <a:pt x="12550" y="244"/>
                    <a:pt x="12561" y="290"/>
                  </a:cubicBezTo>
                  <a:close/>
                  <a:moveTo>
                    <a:pt x="12722" y="10"/>
                  </a:moveTo>
                  <a:lnTo>
                    <a:pt x="12722" y="220"/>
                  </a:lnTo>
                  <a:cubicBezTo>
                    <a:pt x="12736" y="199"/>
                    <a:pt x="12752" y="184"/>
                    <a:pt x="12769" y="173"/>
                  </a:cubicBezTo>
                  <a:cubicBezTo>
                    <a:pt x="12786" y="163"/>
                    <a:pt x="12805" y="158"/>
                    <a:pt x="12825" y="158"/>
                  </a:cubicBezTo>
                  <a:cubicBezTo>
                    <a:pt x="12853" y="158"/>
                    <a:pt x="12875" y="165"/>
                    <a:pt x="12893" y="179"/>
                  </a:cubicBezTo>
                  <a:cubicBezTo>
                    <a:pt x="12912" y="194"/>
                    <a:pt x="12925" y="214"/>
                    <a:pt x="12933" y="240"/>
                  </a:cubicBezTo>
                  <a:cubicBezTo>
                    <a:pt x="12938" y="260"/>
                    <a:pt x="12941" y="292"/>
                    <a:pt x="12941" y="339"/>
                  </a:cubicBezTo>
                  <a:lnTo>
                    <a:pt x="12941" y="582"/>
                  </a:lnTo>
                  <a:lnTo>
                    <a:pt x="12851" y="582"/>
                  </a:lnTo>
                  <a:lnTo>
                    <a:pt x="12851" y="363"/>
                  </a:lnTo>
                  <a:cubicBezTo>
                    <a:pt x="12851" y="312"/>
                    <a:pt x="12848" y="280"/>
                    <a:pt x="12841" y="268"/>
                  </a:cubicBezTo>
                  <a:cubicBezTo>
                    <a:pt x="12832" y="250"/>
                    <a:pt x="12817" y="242"/>
                    <a:pt x="12795" y="242"/>
                  </a:cubicBezTo>
                  <a:cubicBezTo>
                    <a:pt x="12772" y="242"/>
                    <a:pt x="12754" y="251"/>
                    <a:pt x="12741" y="270"/>
                  </a:cubicBezTo>
                  <a:cubicBezTo>
                    <a:pt x="12728" y="288"/>
                    <a:pt x="12722" y="323"/>
                    <a:pt x="12722" y="374"/>
                  </a:cubicBezTo>
                  <a:lnTo>
                    <a:pt x="12722" y="582"/>
                  </a:lnTo>
                  <a:lnTo>
                    <a:pt x="12631" y="582"/>
                  </a:lnTo>
                  <a:lnTo>
                    <a:pt x="12631" y="10"/>
                  </a:lnTo>
                  <a:lnTo>
                    <a:pt x="12722" y="10"/>
                  </a:lnTo>
                  <a:close/>
                  <a:moveTo>
                    <a:pt x="13255" y="582"/>
                  </a:moveTo>
                  <a:lnTo>
                    <a:pt x="13255" y="520"/>
                  </a:lnTo>
                  <a:cubicBezTo>
                    <a:pt x="13242" y="543"/>
                    <a:pt x="13226" y="561"/>
                    <a:pt x="13206" y="573"/>
                  </a:cubicBezTo>
                  <a:cubicBezTo>
                    <a:pt x="13185" y="586"/>
                    <a:pt x="13164" y="592"/>
                    <a:pt x="13142" y="592"/>
                  </a:cubicBezTo>
                  <a:cubicBezTo>
                    <a:pt x="13120" y="592"/>
                    <a:pt x="13100" y="586"/>
                    <a:pt x="13082" y="575"/>
                  </a:cubicBezTo>
                  <a:cubicBezTo>
                    <a:pt x="13064" y="563"/>
                    <a:pt x="13051" y="546"/>
                    <a:pt x="13042" y="525"/>
                  </a:cubicBezTo>
                  <a:cubicBezTo>
                    <a:pt x="13034" y="503"/>
                    <a:pt x="13029" y="472"/>
                    <a:pt x="13029" y="430"/>
                  </a:cubicBezTo>
                  <a:lnTo>
                    <a:pt x="13029" y="168"/>
                  </a:lnTo>
                  <a:lnTo>
                    <a:pt x="13120" y="168"/>
                  </a:lnTo>
                  <a:lnTo>
                    <a:pt x="13120" y="358"/>
                  </a:lnTo>
                  <a:cubicBezTo>
                    <a:pt x="13120" y="413"/>
                    <a:pt x="13121" y="447"/>
                    <a:pt x="13124" y="462"/>
                  </a:cubicBezTo>
                  <a:cubicBezTo>
                    <a:pt x="13126" y="477"/>
                    <a:pt x="13132" y="488"/>
                    <a:pt x="13142" y="496"/>
                  </a:cubicBezTo>
                  <a:cubicBezTo>
                    <a:pt x="13151" y="504"/>
                    <a:pt x="13162" y="508"/>
                    <a:pt x="13176" y="508"/>
                  </a:cubicBezTo>
                  <a:cubicBezTo>
                    <a:pt x="13191" y="508"/>
                    <a:pt x="13205" y="503"/>
                    <a:pt x="13217" y="492"/>
                  </a:cubicBezTo>
                  <a:cubicBezTo>
                    <a:pt x="13230" y="482"/>
                    <a:pt x="13238" y="468"/>
                    <a:pt x="13242" y="452"/>
                  </a:cubicBezTo>
                  <a:cubicBezTo>
                    <a:pt x="13247" y="435"/>
                    <a:pt x="13249" y="399"/>
                    <a:pt x="13249" y="343"/>
                  </a:cubicBezTo>
                  <a:lnTo>
                    <a:pt x="13249" y="168"/>
                  </a:lnTo>
                  <a:lnTo>
                    <a:pt x="13339" y="168"/>
                  </a:lnTo>
                  <a:lnTo>
                    <a:pt x="13339" y="582"/>
                  </a:lnTo>
                  <a:lnTo>
                    <a:pt x="13255" y="582"/>
                  </a:lnTo>
                  <a:close/>
                  <a:moveTo>
                    <a:pt x="13432" y="582"/>
                  </a:moveTo>
                  <a:lnTo>
                    <a:pt x="13432" y="10"/>
                  </a:lnTo>
                  <a:lnTo>
                    <a:pt x="13522" y="10"/>
                  </a:lnTo>
                  <a:lnTo>
                    <a:pt x="13522" y="582"/>
                  </a:lnTo>
                  <a:lnTo>
                    <a:pt x="13432" y="582"/>
                  </a:lnTo>
                  <a:close/>
                  <a:moveTo>
                    <a:pt x="13813" y="451"/>
                  </a:moveTo>
                  <a:lnTo>
                    <a:pt x="13903" y="469"/>
                  </a:lnTo>
                  <a:cubicBezTo>
                    <a:pt x="13891" y="511"/>
                    <a:pt x="13872" y="542"/>
                    <a:pt x="13847" y="562"/>
                  </a:cubicBezTo>
                  <a:cubicBezTo>
                    <a:pt x="13822" y="582"/>
                    <a:pt x="13791" y="592"/>
                    <a:pt x="13755" y="592"/>
                  </a:cubicBezTo>
                  <a:cubicBezTo>
                    <a:pt x="13704" y="592"/>
                    <a:pt x="13665" y="575"/>
                    <a:pt x="13638" y="542"/>
                  </a:cubicBezTo>
                  <a:cubicBezTo>
                    <a:pt x="13606" y="503"/>
                    <a:pt x="13590" y="448"/>
                    <a:pt x="13590" y="377"/>
                  </a:cubicBezTo>
                  <a:cubicBezTo>
                    <a:pt x="13590" y="308"/>
                    <a:pt x="13606" y="252"/>
                    <a:pt x="13638" y="211"/>
                  </a:cubicBezTo>
                  <a:cubicBezTo>
                    <a:pt x="13666" y="175"/>
                    <a:pt x="13702" y="158"/>
                    <a:pt x="13745" y="158"/>
                  </a:cubicBezTo>
                  <a:cubicBezTo>
                    <a:pt x="13794" y="158"/>
                    <a:pt x="13832" y="176"/>
                    <a:pt x="13860" y="212"/>
                  </a:cubicBezTo>
                  <a:cubicBezTo>
                    <a:pt x="13892" y="253"/>
                    <a:pt x="13908" y="314"/>
                    <a:pt x="13908" y="394"/>
                  </a:cubicBezTo>
                  <a:lnTo>
                    <a:pt x="13907" y="407"/>
                  </a:lnTo>
                  <a:lnTo>
                    <a:pt x="13682" y="407"/>
                  </a:lnTo>
                  <a:cubicBezTo>
                    <a:pt x="13682" y="440"/>
                    <a:pt x="13690" y="465"/>
                    <a:pt x="13704" y="483"/>
                  </a:cubicBezTo>
                  <a:cubicBezTo>
                    <a:pt x="13718" y="501"/>
                    <a:pt x="13735" y="510"/>
                    <a:pt x="13755" y="510"/>
                  </a:cubicBezTo>
                  <a:cubicBezTo>
                    <a:pt x="13784" y="510"/>
                    <a:pt x="13804" y="490"/>
                    <a:pt x="13813" y="451"/>
                  </a:cubicBezTo>
                  <a:close/>
                  <a:moveTo>
                    <a:pt x="13818" y="340"/>
                  </a:moveTo>
                  <a:cubicBezTo>
                    <a:pt x="13817" y="307"/>
                    <a:pt x="13810" y="283"/>
                    <a:pt x="13797" y="266"/>
                  </a:cubicBezTo>
                  <a:cubicBezTo>
                    <a:pt x="13784" y="250"/>
                    <a:pt x="13769" y="242"/>
                    <a:pt x="13751" y="242"/>
                  </a:cubicBezTo>
                  <a:cubicBezTo>
                    <a:pt x="13732" y="242"/>
                    <a:pt x="13716" y="250"/>
                    <a:pt x="13703" y="267"/>
                  </a:cubicBezTo>
                  <a:cubicBezTo>
                    <a:pt x="13690" y="285"/>
                    <a:pt x="13683" y="309"/>
                    <a:pt x="13683" y="340"/>
                  </a:cubicBezTo>
                  <a:lnTo>
                    <a:pt x="13818" y="340"/>
                  </a:lnTo>
                  <a:close/>
                  <a:moveTo>
                    <a:pt x="14151" y="610"/>
                  </a:moveTo>
                  <a:lnTo>
                    <a:pt x="14254" y="625"/>
                  </a:lnTo>
                  <a:cubicBezTo>
                    <a:pt x="14256" y="640"/>
                    <a:pt x="14261" y="651"/>
                    <a:pt x="14269" y="657"/>
                  </a:cubicBezTo>
                  <a:cubicBezTo>
                    <a:pt x="14276" y="664"/>
                    <a:pt x="14289" y="667"/>
                    <a:pt x="14306" y="667"/>
                  </a:cubicBezTo>
                  <a:cubicBezTo>
                    <a:pt x="14326" y="667"/>
                    <a:pt x="14342" y="664"/>
                    <a:pt x="14354" y="657"/>
                  </a:cubicBezTo>
                  <a:cubicBezTo>
                    <a:pt x="14363" y="652"/>
                    <a:pt x="14370" y="645"/>
                    <a:pt x="14374" y="634"/>
                  </a:cubicBezTo>
                  <a:cubicBezTo>
                    <a:pt x="14379" y="623"/>
                    <a:pt x="14381" y="603"/>
                    <a:pt x="14381" y="576"/>
                  </a:cubicBezTo>
                  <a:lnTo>
                    <a:pt x="14381" y="515"/>
                  </a:lnTo>
                  <a:cubicBezTo>
                    <a:pt x="14368" y="538"/>
                    <a:pt x="14352" y="554"/>
                    <a:pt x="14336" y="566"/>
                  </a:cubicBezTo>
                  <a:cubicBezTo>
                    <a:pt x="14319" y="577"/>
                    <a:pt x="14300" y="582"/>
                    <a:pt x="14279" y="582"/>
                  </a:cubicBezTo>
                  <a:cubicBezTo>
                    <a:pt x="14242" y="582"/>
                    <a:pt x="14210" y="565"/>
                    <a:pt x="14184" y="531"/>
                  </a:cubicBezTo>
                  <a:cubicBezTo>
                    <a:pt x="14154" y="492"/>
                    <a:pt x="14139" y="439"/>
                    <a:pt x="14139" y="373"/>
                  </a:cubicBezTo>
                  <a:cubicBezTo>
                    <a:pt x="14139" y="302"/>
                    <a:pt x="14153" y="248"/>
                    <a:pt x="14181" y="212"/>
                  </a:cubicBezTo>
                  <a:cubicBezTo>
                    <a:pt x="14209" y="176"/>
                    <a:pt x="14243" y="158"/>
                    <a:pt x="14283" y="158"/>
                  </a:cubicBezTo>
                  <a:cubicBezTo>
                    <a:pt x="14304" y="158"/>
                    <a:pt x="14323" y="164"/>
                    <a:pt x="14341" y="175"/>
                  </a:cubicBezTo>
                  <a:cubicBezTo>
                    <a:pt x="14358" y="186"/>
                    <a:pt x="14374" y="203"/>
                    <a:pt x="14387" y="226"/>
                  </a:cubicBezTo>
                  <a:lnTo>
                    <a:pt x="14387" y="168"/>
                  </a:lnTo>
                  <a:lnTo>
                    <a:pt x="14471" y="168"/>
                  </a:lnTo>
                  <a:lnTo>
                    <a:pt x="14471" y="540"/>
                  </a:lnTo>
                  <a:cubicBezTo>
                    <a:pt x="14471" y="600"/>
                    <a:pt x="14466" y="643"/>
                    <a:pt x="14455" y="670"/>
                  </a:cubicBezTo>
                  <a:cubicBezTo>
                    <a:pt x="14444" y="696"/>
                    <a:pt x="14427" y="717"/>
                    <a:pt x="14404" y="730"/>
                  </a:cubicBezTo>
                  <a:cubicBezTo>
                    <a:pt x="14382" y="744"/>
                    <a:pt x="14350" y="751"/>
                    <a:pt x="14310" y="751"/>
                  </a:cubicBezTo>
                  <a:cubicBezTo>
                    <a:pt x="14272" y="751"/>
                    <a:pt x="14243" y="746"/>
                    <a:pt x="14220" y="736"/>
                  </a:cubicBezTo>
                  <a:cubicBezTo>
                    <a:pt x="14198" y="726"/>
                    <a:pt x="14181" y="711"/>
                    <a:pt x="14169" y="692"/>
                  </a:cubicBezTo>
                  <a:cubicBezTo>
                    <a:pt x="14157" y="672"/>
                    <a:pt x="14151" y="649"/>
                    <a:pt x="14151" y="623"/>
                  </a:cubicBezTo>
                  <a:lnTo>
                    <a:pt x="14151" y="610"/>
                  </a:lnTo>
                  <a:close/>
                  <a:moveTo>
                    <a:pt x="14232" y="366"/>
                  </a:moveTo>
                  <a:cubicBezTo>
                    <a:pt x="14232" y="411"/>
                    <a:pt x="14239" y="443"/>
                    <a:pt x="14253" y="463"/>
                  </a:cubicBezTo>
                  <a:cubicBezTo>
                    <a:pt x="14267" y="484"/>
                    <a:pt x="14284" y="494"/>
                    <a:pt x="14304" y="494"/>
                  </a:cubicBezTo>
                  <a:cubicBezTo>
                    <a:pt x="14326" y="494"/>
                    <a:pt x="14344" y="483"/>
                    <a:pt x="14360" y="463"/>
                  </a:cubicBezTo>
                  <a:cubicBezTo>
                    <a:pt x="14375" y="442"/>
                    <a:pt x="14383" y="411"/>
                    <a:pt x="14383" y="369"/>
                  </a:cubicBezTo>
                  <a:cubicBezTo>
                    <a:pt x="14383" y="326"/>
                    <a:pt x="14375" y="294"/>
                    <a:pt x="14361" y="273"/>
                  </a:cubicBezTo>
                  <a:cubicBezTo>
                    <a:pt x="14346" y="252"/>
                    <a:pt x="14328" y="242"/>
                    <a:pt x="14306" y="242"/>
                  </a:cubicBezTo>
                  <a:cubicBezTo>
                    <a:pt x="14285" y="242"/>
                    <a:pt x="14267" y="252"/>
                    <a:pt x="14253" y="272"/>
                  </a:cubicBezTo>
                  <a:cubicBezTo>
                    <a:pt x="14239" y="293"/>
                    <a:pt x="14232" y="324"/>
                    <a:pt x="14232" y="366"/>
                  </a:cubicBezTo>
                  <a:close/>
                  <a:moveTo>
                    <a:pt x="14757" y="451"/>
                  </a:moveTo>
                  <a:lnTo>
                    <a:pt x="14847" y="469"/>
                  </a:lnTo>
                  <a:cubicBezTo>
                    <a:pt x="14835" y="511"/>
                    <a:pt x="14816" y="542"/>
                    <a:pt x="14791" y="562"/>
                  </a:cubicBezTo>
                  <a:cubicBezTo>
                    <a:pt x="14766" y="582"/>
                    <a:pt x="14735" y="592"/>
                    <a:pt x="14699" y="592"/>
                  </a:cubicBezTo>
                  <a:cubicBezTo>
                    <a:pt x="14648" y="592"/>
                    <a:pt x="14609" y="575"/>
                    <a:pt x="14582" y="542"/>
                  </a:cubicBezTo>
                  <a:cubicBezTo>
                    <a:pt x="14550" y="503"/>
                    <a:pt x="14534" y="448"/>
                    <a:pt x="14534" y="377"/>
                  </a:cubicBezTo>
                  <a:cubicBezTo>
                    <a:pt x="14534" y="308"/>
                    <a:pt x="14550" y="252"/>
                    <a:pt x="14582" y="211"/>
                  </a:cubicBezTo>
                  <a:cubicBezTo>
                    <a:pt x="14610" y="175"/>
                    <a:pt x="14646" y="158"/>
                    <a:pt x="14689" y="158"/>
                  </a:cubicBezTo>
                  <a:cubicBezTo>
                    <a:pt x="14738" y="158"/>
                    <a:pt x="14776" y="176"/>
                    <a:pt x="14804" y="212"/>
                  </a:cubicBezTo>
                  <a:cubicBezTo>
                    <a:pt x="14836" y="253"/>
                    <a:pt x="14852" y="314"/>
                    <a:pt x="14852" y="394"/>
                  </a:cubicBezTo>
                  <a:lnTo>
                    <a:pt x="14851" y="407"/>
                  </a:lnTo>
                  <a:lnTo>
                    <a:pt x="14626" y="407"/>
                  </a:lnTo>
                  <a:cubicBezTo>
                    <a:pt x="14626" y="440"/>
                    <a:pt x="14634" y="465"/>
                    <a:pt x="14648" y="483"/>
                  </a:cubicBezTo>
                  <a:cubicBezTo>
                    <a:pt x="14662" y="501"/>
                    <a:pt x="14679" y="510"/>
                    <a:pt x="14699" y="510"/>
                  </a:cubicBezTo>
                  <a:cubicBezTo>
                    <a:pt x="14728" y="510"/>
                    <a:pt x="14748" y="490"/>
                    <a:pt x="14757" y="451"/>
                  </a:cubicBezTo>
                  <a:close/>
                  <a:moveTo>
                    <a:pt x="14762" y="340"/>
                  </a:moveTo>
                  <a:cubicBezTo>
                    <a:pt x="14761" y="307"/>
                    <a:pt x="14754" y="283"/>
                    <a:pt x="14741" y="266"/>
                  </a:cubicBezTo>
                  <a:cubicBezTo>
                    <a:pt x="14728" y="250"/>
                    <a:pt x="14713" y="242"/>
                    <a:pt x="14695" y="242"/>
                  </a:cubicBezTo>
                  <a:cubicBezTo>
                    <a:pt x="14676" y="242"/>
                    <a:pt x="14660" y="250"/>
                    <a:pt x="14647" y="267"/>
                  </a:cubicBezTo>
                  <a:cubicBezTo>
                    <a:pt x="14634" y="285"/>
                    <a:pt x="14627" y="309"/>
                    <a:pt x="14627" y="340"/>
                  </a:cubicBezTo>
                  <a:lnTo>
                    <a:pt x="14762" y="340"/>
                  </a:lnTo>
                  <a:close/>
                  <a:moveTo>
                    <a:pt x="14921" y="168"/>
                  </a:moveTo>
                  <a:lnTo>
                    <a:pt x="15004" y="168"/>
                  </a:lnTo>
                  <a:lnTo>
                    <a:pt x="15004" y="224"/>
                  </a:lnTo>
                  <a:cubicBezTo>
                    <a:pt x="15018" y="202"/>
                    <a:pt x="15035" y="186"/>
                    <a:pt x="15052" y="174"/>
                  </a:cubicBezTo>
                  <a:cubicBezTo>
                    <a:pt x="15070" y="163"/>
                    <a:pt x="15089" y="158"/>
                    <a:pt x="15110" y="158"/>
                  </a:cubicBezTo>
                  <a:cubicBezTo>
                    <a:pt x="15132" y="158"/>
                    <a:pt x="15151" y="163"/>
                    <a:pt x="15167" y="174"/>
                  </a:cubicBezTo>
                  <a:cubicBezTo>
                    <a:pt x="15183" y="185"/>
                    <a:pt x="15196" y="202"/>
                    <a:pt x="15206" y="224"/>
                  </a:cubicBezTo>
                  <a:cubicBezTo>
                    <a:pt x="15221" y="202"/>
                    <a:pt x="15237" y="185"/>
                    <a:pt x="15254" y="174"/>
                  </a:cubicBezTo>
                  <a:cubicBezTo>
                    <a:pt x="15272" y="163"/>
                    <a:pt x="15290" y="158"/>
                    <a:pt x="15310" y="158"/>
                  </a:cubicBezTo>
                  <a:cubicBezTo>
                    <a:pt x="15333" y="158"/>
                    <a:pt x="15353" y="163"/>
                    <a:pt x="15370" y="174"/>
                  </a:cubicBezTo>
                  <a:cubicBezTo>
                    <a:pt x="15387" y="186"/>
                    <a:pt x="15399" y="201"/>
                    <a:pt x="15408" y="222"/>
                  </a:cubicBezTo>
                  <a:cubicBezTo>
                    <a:pt x="15417" y="243"/>
                    <a:pt x="15421" y="274"/>
                    <a:pt x="15421" y="317"/>
                  </a:cubicBezTo>
                  <a:lnTo>
                    <a:pt x="15421" y="582"/>
                  </a:lnTo>
                  <a:lnTo>
                    <a:pt x="15331" y="582"/>
                  </a:lnTo>
                  <a:lnTo>
                    <a:pt x="15331" y="345"/>
                  </a:lnTo>
                  <a:cubicBezTo>
                    <a:pt x="15331" y="304"/>
                    <a:pt x="15327" y="276"/>
                    <a:pt x="15320" y="262"/>
                  </a:cubicBezTo>
                  <a:cubicBezTo>
                    <a:pt x="15313" y="249"/>
                    <a:pt x="15300" y="242"/>
                    <a:pt x="15283" y="242"/>
                  </a:cubicBezTo>
                  <a:cubicBezTo>
                    <a:pt x="15263" y="242"/>
                    <a:pt x="15247" y="251"/>
                    <a:pt x="15235" y="271"/>
                  </a:cubicBezTo>
                  <a:cubicBezTo>
                    <a:pt x="15223" y="290"/>
                    <a:pt x="15216" y="327"/>
                    <a:pt x="15216" y="383"/>
                  </a:cubicBezTo>
                  <a:lnTo>
                    <a:pt x="15216" y="582"/>
                  </a:lnTo>
                  <a:lnTo>
                    <a:pt x="15126" y="582"/>
                  </a:lnTo>
                  <a:lnTo>
                    <a:pt x="15126" y="355"/>
                  </a:lnTo>
                  <a:cubicBezTo>
                    <a:pt x="15126" y="310"/>
                    <a:pt x="15124" y="281"/>
                    <a:pt x="15119" y="268"/>
                  </a:cubicBezTo>
                  <a:cubicBezTo>
                    <a:pt x="15112" y="250"/>
                    <a:pt x="15099" y="242"/>
                    <a:pt x="15079" y="242"/>
                  </a:cubicBezTo>
                  <a:cubicBezTo>
                    <a:pt x="15066" y="242"/>
                    <a:pt x="15054" y="246"/>
                    <a:pt x="15043" y="255"/>
                  </a:cubicBezTo>
                  <a:cubicBezTo>
                    <a:pt x="15031" y="264"/>
                    <a:pt x="15023" y="277"/>
                    <a:pt x="15018" y="294"/>
                  </a:cubicBezTo>
                  <a:cubicBezTo>
                    <a:pt x="15013" y="311"/>
                    <a:pt x="15011" y="340"/>
                    <a:pt x="15011" y="381"/>
                  </a:cubicBezTo>
                  <a:lnTo>
                    <a:pt x="15011" y="582"/>
                  </a:lnTo>
                  <a:lnTo>
                    <a:pt x="14921" y="582"/>
                  </a:lnTo>
                  <a:lnTo>
                    <a:pt x="14921" y="168"/>
                  </a:lnTo>
                  <a:close/>
                  <a:moveTo>
                    <a:pt x="15579" y="294"/>
                  </a:moveTo>
                  <a:lnTo>
                    <a:pt x="15497" y="276"/>
                  </a:lnTo>
                  <a:cubicBezTo>
                    <a:pt x="15507" y="234"/>
                    <a:pt x="15524" y="204"/>
                    <a:pt x="15546" y="185"/>
                  </a:cubicBezTo>
                  <a:cubicBezTo>
                    <a:pt x="15569" y="167"/>
                    <a:pt x="15602" y="158"/>
                    <a:pt x="15645" y="158"/>
                  </a:cubicBezTo>
                  <a:cubicBezTo>
                    <a:pt x="15683" y="158"/>
                    <a:pt x="15712" y="163"/>
                    <a:pt x="15732" y="174"/>
                  </a:cubicBezTo>
                  <a:cubicBezTo>
                    <a:pt x="15752" y="185"/>
                    <a:pt x="15766" y="199"/>
                    <a:pt x="15775" y="217"/>
                  </a:cubicBezTo>
                  <a:cubicBezTo>
                    <a:pt x="15783" y="236"/>
                    <a:pt x="15788" y="269"/>
                    <a:pt x="15788" y="318"/>
                  </a:cubicBezTo>
                  <a:lnTo>
                    <a:pt x="15787" y="446"/>
                  </a:lnTo>
                  <a:cubicBezTo>
                    <a:pt x="15787" y="482"/>
                    <a:pt x="15788" y="509"/>
                    <a:pt x="15791" y="526"/>
                  </a:cubicBezTo>
                  <a:cubicBezTo>
                    <a:pt x="15794" y="544"/>
                    <a:pt x="15799" y="563"/>
                    <a:pt x="15807" y="582"/>
                  </a:cubicBezTo>
                  <a:lnTo>
                    <a:pt x="15718" y="582"/>
                  </a:lnTo>
                  <a:lnTo>
                    <a:pt x="15706" y="537"/>
                  </a:lnTo>
                  <a:cubicBezTo>
                    <a:pt x="15691" y="555"/>
                    <a:pt x="15674" y="569"/>
                    <a:pt x="15657" y="578"/>
                  </a:cubicBezTo>
                  <a:cubicBezTo>
                    <a:pt x="15639" y="588"/>
                    <a:pt x="15621" y="592"/>
                    <a:pt x="15601" y="592"/>
                  </a:cubicBezTo>
                  <a:cubicBezTo>
                    <a:pt x="15568" y="592"/>
                    <a:pt x="15541" y="581"/>
                    <a:pt x="15520" y="559"/>
                  </a:cubicBezTo>
                  <a:cubicBezTo>
                    <a:pt x="15498" y="536"/>
                    <a:pt x="15488" y="507"/>
                    <a:pt x="15488" y="470"/>
                  </a:cubicBezTo>
                  <a:cubicBezTo>
                    <a:pt x="15488" y="446"/>
                    <a:pt x="15492" y="426"/>
                    <a:pt x="15501" y="408"/>
                  </a:cubicBezTo>
                  <a:cubicBezTo>
                    <a:pt x="15509" y="391"/>
                    <a:pt x="15522" y="377"/>
                    <a:pt x="15537" y="367"/>
                  </a:cubicBezTo>
                  <a:cubicBezTo>
                    <a:pt x="15553" y="356"/>
                    <a:pt x="15578" y="347"/>
                    <a:pt x="15612" y="339"/>
                  </a:cubicBezTo>
                  <a:cubicBezTo>
                    <a:pt x="15654" y="329"/>
                    <a:pt x="15683" y="320"/>
                    <a:pt x="15699" y="312"/>
                  </a:cubicBezTo>
                  <a:cubicBezTo>
                    <a:pt x="15699" y="289"/>
                    <a:pt x="15698" y="274"/>
                    <a:pt x="15694" y="266"/>
                  </a:cubicBezTo>
                  <a:cubicBezTo>
                    <a:pt x="15691" y="259"/>
                    <a:pt x="15685" y="253"/>
                    <a:pt x="15676" y="249"/>
                  </a:cubicBezTo>
                  <a:cubicBezTo>
                    <a:pt x="15668" y="244"/>
                    <a:pt x="15655" y="242"/>
                    <a:pt x="15639" y="242"/>
                  </a:cubicBezTo>
                  <a:cubicBezTo>
                    <a:pt x="15623" y="242"/>
                    <a:pt x="15611" y="245"/>
                    <a:pt x="15601" y="253"/>
                  </a:cubicBezTo>
                  <a:cubicBezTo>
                    <a:pt x="15592" y="260"/>
                    <a:pt x="15585" y="274"/>
                    <a:pt x="15579" y="294"/>
                  </a:cubicBezTo>
                  <a:close/>
                  <a:moveTo>
                    <a:pt x="15699" y="383"/>
                  </a:moveTo>
                  <a:cubicBezTo>
                    <a:pt x="15688" y="388"/>
                    <a:pt x="15670" y="393"/>
                    <a:pt x="15646" y="400"/>
                  </a:cubicBezTo>
                  <a:cubicBezTo>
                    <a:pt x="15618" y="407"/>
                    <a:pt x="15600" y="415"/>
                    <a:pt x="15591" y="424"/>
                  </a:cubicBezTo>
                  <a:cubicBezTo>
                    <a:pt x="15582" y="433"/>
                    <a:pt x="15578" y="444"/>
                    <a:pt x="15578" y="458"/>
                  </a:cubicBezTo>
                  <a:cubicBezTo>
                    <a:pt x="15578" y="474"/>
                    <a:pt x="15583" y="488"/>
                    <a:pt x="15592" y="499"/>
                  </a:cubicBezTo>
                  <a:cubicBezTo>
                    <a:pt x="15602" y="509"/>
                    <a:pt x="15614" y="515"/>
                    <a:pt x="15628" y="515"/>
                  </a:cubicBezTo>
                  <a:cubicBezTo>
                    <a:pt x="15641" y="515"/>
                    <a:pt x="15654" y="511"/>
                    <a:pt x="15666" y="502"/>
                  </a:cubicBezTo>
                  <a:cubicBezTo>
                    <a:pt x="15679" y="493"/>
                    <a:pt x="15687" y="483"/>
                    <a:pt x="15692" y="471"/>
                  </a:cubicBezTo>
                  <a:cubicBezTo>
                    <a:pt x="15697" y="459"/>
                    <a:pt x="15699" y="437"/>
                    <a:pt x="15699" y="405"/>
                  </a:cubicBezTo>
                  <a:lnTo>
                    <a:pt x="15699" y="383"/>
                  </a:lnTo>
                  <a:close/>
                  <a:moveTo>
                    <a:pt x="15539" y="94"/>
                  </a:moveTo>
                  <a:lnTo>
                    <a:pt x="15539" y="0"/>
                  </a:lnTo>
                  <a:lnTo>
                    <a:pt x="15617" y="0"/>
                  </a:lnTo>
                  <a:lnTo>
                    <a:pt x="15617" y="94"/>
                  </a:lnTo>
                  <a:lnTo>
                    <a:pt x="15539" y="94"/>
                  </a:lnTo>
                  <a:close/>
                  <a:moveTo>
                    <a:pt x="15677" y="94"/>
                  </a:moveTo>
                  <a:lnTo>
                    <a:pt x="15677" y="0"/>
                  </a:lnTo>
                  <a:lnTo>
                    <a:pt x="15755" y="0"/>
                  </a:lnTo>
                  <a:lnTo>
                    <a:pt x="15755" y="94"/>
                  </a:lnTo>
                  <a:lnTo>
                    <a:pt x="15677" y="94"/>
                  </a:lnTo>
                  <a:close/>
                  <a:moveTo>
                    <a:pt x="15877" y="582"/>
                  </a:moveTo>
                  <a:lnTo>
                    <a:pt x="15877" y="211"/>
                  </a:lnTo>
                  <a:cubicBezTo>
                    <a:pt x="15877" y="160"/>
                    <a:pt x="15880" y="123"/>
                    <a:pt x="15886" y="100"/>
                  </a:cubicBezTo>
                  <a:cubicBezTo>
                    <a:pt x="15895" y="66"/>
                    <a:pt x="15911" y="41"/>
                    <a:pt x="15934" y="25"/>
                  </a:cubicBezTo>
                  <a:cubicBezTo>
                    <a:pt x="15956" y="8"/>
                    <a:pt x="15984" y="0"/>
                    <a:pt x="16017" y="0"/>
                  </a:cubicBezTo>
                  <a:cubicBezTo>
                    <a:pt x="16059" y="0"/>
                    <a:pt x="16091" y="11"/>
                    <a:pt x="16113" y="32"/>
                  </a:cubicBezTo>
                  <a:cubicBezTo>
                    <a:pt x="16136" y="54"/>
                    <a:pt x="16147" y="83"/>
                    <a:pt x="16147" y="119"/>
                  </a:cubicBezTo>
                  <a:cubicBezTo>
                    <a:pt x="16147" y="141"/>
                    <a:pt x="16141" y="167"/>
                    <a:pt x="16128" y="196"/>
                  </a:cubicBezTo>
                  <a:cubicBezTo>
                    <a:pt x="16114" y="227"/>
                    <a:pt x="16107" y="246"/>
                    <a:pt x="16107" y="254"/>
                  </a:cubicBezTo>
                  <a:cubicBezTo>
                    <a:pt x="16107" y="262"/>
                    <a:pt x="16109" y="269"/>
                    <a:pt x="16113" y="277"/>
                  </a:cubicBezTo>
                  <a:cubicBezTo>
                    <a:pt x="16117" y="285"/>
                    <a:pt x="16131" y="303"/>
                    <a:pt x="16154" y="331"/>
                  </a:cubicBezTo>
                  <a:cubicBezTo>
                    <a:pt x="16176" y="357"/>
                    <a:pt x="16190" y="380"/>
                    <a:pt x="16198" y="399"/>
                  </a:cubicBezTo>
                  <a:cubicBezTo>
                    <a:pt x="16206" y="418"/>
                    <a:pt x="16210" y="438"/>
                    <a:pt x="16210" y="459"/>
                  </a:cubicBezTo>
                  <a:cubicBezTo>
                    <a:pt x="16210" y="499"/>
                    <a:pt x="16199" y="531"/>
                    <a:pt x="16177" y="555"/>
                  </a:cubicBezTo>
                  <a:cubicBezTo>
                    <a:pt x="16155" y="580"/>
                    <a:pt x="16128" y="592"/>
                    <a:pt x="16097" y="592"/>
                  </a:cubicBezTo>
                  <a:cubicBezTo>
                    <a:pt x="16075" y="592"/>
                    <a:pt x="16055" y="586"/>
                    <a:pt x="16036" y="572"/>
                  </a:cubicBezTo>
                  <a:cubicBezTo>
                    <a:pt x="16017" y="559"/>
                    <a:pt x="16003" y="541"/>
                    <a:pt x="15993" y="518"/>
                  </a:cubicBezTo>
                  <a:lnTo>
                    <a:pt x="16056" y="473"/>
                  </a:lnTo>
                  <a:cubicBezTo>
                    <a:pt x="16064" y="494"/>
                    <a:pt x="16075" y="504"/>
                    <a:pt x="16089" y="504"/>
                  </a:cubicBezTo>
                  <a:cubicBezTo>
                    <a:pt x="16097" y="504"/>
                    <a:pt x="16104" y="501"/>
                    <a:pt x="16111" y="493"/>
                  </a:cubicBezTo>
                  <a:cubicBezTo>
                    <a:pt x="16117" y="485"/>
                    <a:pt x="16120" y="476"/>
                    <a:pt x="16120" y="464"/>
                  </a:cubicBezTo>
                  <a:cubicBezTo>
                    <a:pt x="16120" y="454"/>
                    <a:pt x="16118" y="445"/>
                    <a:pt x="16113" y="436"/>
                  </a:cubicBezTo>
                  <a:cubicBezTo>
                    <a:pt x="16109" y="428"/>
                    <a:pt x="16093" y="408"/>
                    <a:pt x="16066" y="377"/>
                  </a:cubicBezTo>
                  <a:cubicBezTo>
                    <a:pt x="16030" y="335"/>
                    <a:pt x="16012" y="302"/>
                    <a:pt x="16012" y="278"/>
                  </a:cubicBezTo>
                  <a:cubicBezTo>
                    <a:pt x="16012" y="262"/>
                    <a:pt x="16019" y="237"/>
                    <a:pt x="16033" y="202"/>
                  </a:cubicBezTo>
                  <a:cubicBezTo>
                    <a:pt x="16044" y="175"/>
                    <a:pt x="16050" y="157"/>
                    <a:pt x="16052" y="150"/>
                  </a:cubicBezTo>
                  <a:cubicBezTo>
                    <a:pt x="16054" y="143"/>
                    <a:pt x="16055" y="135"/>
                    <a:pt x="16055" y="127"/>
                  </a:cubicBezTo>
                  <a:cubicBezTo>
                    <a:pt x="16055" y="115"/>
                    <a:pt x="16051" y="106"/>
                    <a:pt x="16044" y="98"/>
                  </a:cubicBezTo>
                  <a:cubicBezTo>
                    <a:pt x="16037" y="90"/>
                    <a:pt x="16027" y="86"/>
                    <a:pt x="16016" y="86"/>
                  </a:cubicBezTo>
                  <a:cubicBezTo>
                    <a:pt x="16006" y="86"/>
                    <a:pt x="15996" y="90"/>
                    <a:pt x="15988" y="97"/>
                  </a:cubicBezTo>
                  <a:cubicBezTo>
                    <a:pt x="15980" y="104"/>
                    <a:pt x="15974" y="114"/>
                    <a:pt x="15972" y="127"/>
                  </a:cubicBezTo>
                  <a:cubicBezTo>
                    <a:pt x="15969" y="141"/>
                    <a:pt x="15967" y="169"/>
                    <a:pt x="15967" y="211"/>
                  </a:cubicBezTo>
                  <a:lnTo>
                    <a:pt x="15967" y="582"/>
                  </a:lnTo>
                  <a:lnTo>
                    <a:pt x="15877" y="582"/>
                  </a:lnTo>
                  <a:close/>
                  <a:moveTo>
                    <a:pt x="16457" y="582"/>
                  </a:moveTo>
                  <a:lnTo>
                    <a:pt x="16457" y="10"/>
                  </a:lnTo>
                  <a:lnTo>
                    <a:pt x="16805" y="10"/>
                  </a:lnTo>
                  <a:lnTo>
                    <a:pt x="16805" y="107"/>
                  </a:lnTo>
                  <a:lnTo>
                    <a:pt x="16551" y="107"/>
                  </a:lnTo>
                  <a:lnTo>
                    <a:pt x="16551" y="234"/>
                  </a:lnTo>
                  <a:lnTo>
                    <a:pt x="16787" y="234"/>
                  </a:lnTo>
                  <a:lnTo>
                    <a:pt x="16787" y="330"/>
                  </a:lnTo>
                  <a:lnTo>
                    <a:pt x="16551" y="330"/>
                  </a:lnTo>
                  <a:lnTo>
                    <a:pt x="16551" y="486"/>
                  </a:lnTo>
                  <a:lnTo>
                    <a:pt x="16814" y="486"/>
                  </a:lnTo>
                  <a:lnTo>
                    <a:pt x="16814" y="582"/>
                  </a:lnTo>
                  <a:lnTo>
                    <a:pt x="16457" y="582"/>
                  </a:lnTo>
                  <a:close/>
                  <a:moveTo>
                    <a:pt x="16896" y="582"/>
                  </a:moveTo>
                  <a:lnTo>
                    <a:pt x="16896" y="10"/>
                  </a:lnTo>
                  <a:lnTo>
                    <a:pt x="16986" y="10"/>
                  </a:lnTo>
                  <a:lnTo>
                    <a:pt x="16986" y="582"/>
                  </a:lnTo>
                  <a:lnTo>
                    <a:pt x="16896" y="582"/>
                  </a:lnTo>
                  <a:close/>
                  <a:moveTo>
                    <a:pt x="17235" y="168"/>
                  </a:moveTo>
                  <a:lnTo>
                    <a:pt x="17235" y="255"/>
                  </a:lnTo>
                  <a:lnTo>
                    <a:pt x="17174" y="255"/>
                  </a:lnTo>
                  <a:lnTo>
                    <a:pt x="17174" y="423"/>
                  </a:lnTo>
                  <a:cubicBezTo>
                    <a:pt x="17174" y="459"/>
                    <a:pt x="17175" y="480"/>
                    <a:pt x="17177" y="486"/>
                  </a:cubicBezTo>
                  <a:cubicBezTo>
                    <a:pt x="17180" y="496"/>
                    <a:pt x="17188" y="501"/>
                    <a:pt x="17199" y="501"/>
                  </a:cubicBezTo>
                  <a:cubicBezTo>
                    <a:pt x="17207" y="501"/>
                    <a:pt x="17219" y="498"/>
                    <a:pt x="17235" y="491"/>
                  </a:cubicBezTo>
                  <a:lnTo>
                    <a:pt x="17243" y="576"/>
                  </a:lnTo>
                  <a:cubicBezTo>
                    <a:pt x="17222" y="587"/>
                    <a:pt x="17198" y="592"/>
                    <a:pt x="17172" y="592"/>
                  </a:cubicBezTo>
                  <a:cubicBezTo>
                    <a:pt x="17149" y="592"/>
                    <a:pt x="17131" y="587"/>
                    <a:pt x="17117" y="576"/>
                  </a:cubicBezTo>
                  <a:cubicBezTo>
                    <a:pt x="17103" y="565"/>
                    <a:pt x="17094" y="549"/>
                    <a:pt x="17089" y="528"/>
                  </a:cubicBezTo>
                  <a:cubicBezTo>
                    <a:pt x="17085" y="513"/>
                    <a:pt x="17084" y="483"/>
                    <a:pt x="17084" y="436"/>
                  </a:cubicBezTo>
                  <a:lnTo>
                    <a:pt x="17084" y="255"/>
                  </a:lnTo>
                  <a:lnTo>
                    <a:pt x="17042" y="255"/>
                  </a:lnTo>
                  <a:lnTo>
                    <a:pt x="17042" y="168"/>
                  </a:lnTo>
                  <a:lnTo>
                    <a:pt x="17084" y="168"/>
                  </a:lnTo>
                  <a:lnTo>
                    <a:pt x="17084" y="85"/>
                  </a:lnTo>
                  <a:lnTo>
                    <a:pt x="17174" y="21"/>
                  </a:lnTo>
                  <a:lnTo>
                    <a:pt x="17174" y="168"/>
                  </a:lnTo>
                  <a:lnTo>
                    <a:pt x="17235" y="168"/>
                  </a:lnTo>
                  <a:close/>
                  <a:moveTo>
                    <a:pt x="17493" y="451"/>
                  </a:moveTo>
                  <a:lnTo>
                    <a:pt x="17583" y="469"/>
                  </a:lnTo>
                  <a:cubicBezTo>
                    <a:pt x="17571" y="511"/>
                    <a:pt x="17552" y="542"/>
                    <a:pt x="17527" y="562"/>
                  </a:cubicBezTo>
                  <a:cubicBezTo>
                    <a:pt x="17502" y="582"/>
                    <a:pt x="17471" y="592"/>
                    <a:pt x="17435" y="592"/>
                  </a:cubicBezTo>
                  <a:cubicBezTo>
                    <a:pt x="17384" y="592"/>
                    <a:pt x="17345" y="575"/>
                    <a:pt x="17318" y="542"/>
                  </a:cubicBezTo>
                  <a:cubicBezTo>
                    <a:pt x="17286" y="503"/>
                    <a:pt x="17270" y="448"/>
                    <a:pt x="17270" y="377"/>
                  </a:cubicBezTo>
                  <a:cubicBezTo>
                    <a:pt x="17270" y="308"/>
                    <a:pt x="17286" y="252"/>
                    <a:pt x="17318" y="211"/>
                  </a:cubicBezTo>
                  <a:cubicBezTo>
                    <a:pt x="17346" y="175"/>
                    <a:pt x="17382" y="158"/>
                    <a:pt x="17425" y="158"/>
                  </a:cubicBezTo>
                  <a:cubicBezTo>
                    <a:pt x="17474" y="158"/>
                    <a:pt x="17512" y="176"/>
                    <a:pt x="17540" y="212"/>
                  </a:cubicBezTo>
                  <a:cubicBezTo>
                    <a:pt x="17572" y="253"/>
                    <a:pt x="17588" y="314"/>
                    <a:pt x="17588" y="394"/>
                  </a:cubicBezTo>
                  <a:lnTo>
                    <a:pt x="17587" y="407"/>
                  </a:lnTo>
                  <a:lnTo>
                    <a:pt x="17362" y="407"/>
                  </a:lnTo>
                  <a:cubicBezTo>
                    <a:pt x="17362" y="440"/>
                    <a:pt x="17370" y="465"/>
                    <a:pt x="17384" y="483"/>
                  </a:cubicBezTo>
                  <a:cubicBezTo>
                    <a:pt x="17398" y="501"/>
                    <a:pt x="17415" y="510"/>
                    <a:pt x="17435" y="510"/>
                  </a:cubicBezTo>
                  <a:cubicBezTo>
                    <a:pt x="17464" y="510"/>
                    <a:pt x="17484" y="490"/>
                    <a:pt x="17493" y="451"/>
                  </a:cubicBezTo>
                  <a:close/>
                  <a:moveTo>
                    <a:pt x="17498" y="340"/>
                  </a:moveTo>
                  <a:cubicBezTo>
                    <a:pt x="17497" y="307"/>
                    <a:pt x="17490" y="283"/>
                    <a:pt x="17477" y="266"/>
                  </a:cubicBezTo>
                  <a:cubicBezTo>
                    <a:pt x="17464" y="250"/>
                    <a:pt x="17449" y="242"/>
                    <a:pt x="17431" y="242"/>
                  </a:cubicBezTo>
                  <a:cubicBezTo>
                    <a:pt x="17412" y="242"/>
                    <a:pt x="17396" y="250"/>
                    <a:pt x="17383" y="267"/>
                  </a:cubicBezTo>
                  <a:cubicBezTo>
                    <a:pt x="17370" y="285"/>
                    <a:pt x="17363" y="309"/>
                    <a:pt x="17363" y="340"/>
                  </a:cubicBezTo>
                  <a:lnTo>
                    <a:pt x="17498" y="340"/>
                  </a:lnTo>
                  <a:close/>
                  <a:moveTo>
                    <a:pt x="17750" y="582"/>
                  </a:moveTo>
                  <a:lnTo>
                    <a:pt x="17660" y="582"/>
                  </a:lnTo>
                  <a:lnTo>
                    <a:pt x="17660" y="168"/>
                  </a:lnTo>
                  <a:lnTo>
                    <a:pt x="17743" y="168"/>
                  </a:lnTo>
                  <a:lnTo>
                    <a:pt x="17743" y="227"/>
                  </a:lnTo>
                  <a:cubicBezTo>
                    <a:pt x="17758" y="199"/>
                    <a:pt x="17771" y="181"/>
                    <a:pt x="17782" y="172"/>
                  </a:cubicBezTo>
                  <a:cubicBezTo>
                    <a:pt x="17793" y="162"/>
                    <a:pt x="17806" y="158"/>
                    <a:pt x="17821" y="158"/>
                  </a:cubicBezTo>
                  <a:cubicBezTo>
                    <a:pt x="17842" y="158"/>
                    <a:pt x="17861" y="165"/>
                    <a:pt x="17880" y="179"/>
                  </a:cubicBezTo>
                  <a:lnTo>
                    <a:pt x="17852" y="274"/>
                  </a:lnTo>
                  <a:cubicBezTo>
                    <a:pt x="17837" y="262"/>
                    <a:pt x="17823" y="256"/>
                    <a:pt x="17810" y="256"/>
                  </a:cubicBezTo>
                  <a:cubicBezTo>
                    <a:pt x="17797" y="256"/>
                    <a:pt x="17786" y="261"/>
                    <a:pt x="17777" y="270"/>
                  </a:cubicBezTo>
                  <a:cubicBezTo>
                    <a:pt x="17767" y="279"/>
                    <a:pt x="17760" y="296"/>
                    <a:pt x="17756" y="320"/>
                  </a:cubicBezTo>
                  <a:cubicBezTo>
                    <a:pt x="17752" y="345"/>
                    <a:pt x="17750" y="389"/>
                    <a:pt x="17750" y="454"/>
                  </a:cubicBezTo>
                  <a:lnTo>
                    <a:pt x="17750" y="582"/>
                  </a:lnTo>
                  <a:close/>
                  <a:moveTo>
                    <a:pt x="18229" y="582"/>
                  </a:moveTo>
                  <a:lnTo>
                    <a:pt x="18139" y="582"/>
                  </a:lnTo>
                  <a:lnTo>
                    <a:pt x="18139" y="371"/>
                  </a:lnTo>
                  <a:cubicBezTo>
                    <a:pt x="18139" y="328"/>
                    <a:pt x="18137" y="300"/>
                    <a:pt x="18134" y="286"/>
                  </a:cubicBezTo>
                  <a:cubicBezTo>
                    <a:pt x="18130" y="272"/>
                    <a:pt x="18124" y="261"/>
                    <a:pt x="18115" y="253"/>
                  </a:cubicBezTo>
                  <a:cubicBezTo>
                    <a:pt x="18106" y="246"/>
                    <a:pt x="18095" y="242"/>
                    <a:pt x="18083" y="242"/>
                  </a:cubicBezTo>
                  <a:cubicBezTo>
                    <a:pt x="18068" y="242"/>
                    <a:pt x="18055" y="247"/>
                    <a:pt x="18042" y="257"/>
                  </a:cubicBezTo>
                  <a:cubicBezTo>
                    <a:pt x="18030" y="266"/>
                    <a:pt x="18022" y="280"/>
                    <a:pt x="18017" y="297"/>
                  </a:cubicBezTo>
                  <a:cubicBezTo>
                    <a:pt x="18012" y="314"/>
                    <a:pt x="18009" y="347"/>
                    <a:pt x="18009" y="394"/>
                  </a:cubicBezTo>
                  <a:lnTo>
                    <a:pt x="18009" y="582"/>
                  </a:lnTo>
                  <a:lnTo>
                    <a:pt x="17919" y="582"/>
                  </a:lnTo>
                  <a:lnTo>
                    <a:pt x="17919" y="168"/>
                  </a:lnTo>
                  <a:lnTo>
                    <a:pt x="18003" y="168"/>
                  </a:lnTo>
                  <a:lnTo>
                    <a:pt x="18003" y="228"/>
                  </a:lnTo>
                  <a:cubicBezTo>
                    <a:pt x="18017" y="205"/>
                    <a:pt x="18034" y="187"/>
                    <a:pt x="18053" y="175"/>
                  </a:cubicBezTo>
                  <a:cubicBezTo>
                    <a:pt x="18071" y="164"/>
                    <a:pt x="18092" y="158"/>
                    <a:pt x="18115" y="158"/>
                  </a:cubicBezTo>
                  <a:cubicBezTo>
                    <a:pt x="18141" y="158"/>
                    <a:pt x="18163" y="165"/>
                    <a:pt x="18181" y="178"/>
                  </a:cubicBezTo>
                  <a:cubicBezTo>
                    <a:pt x="18199" y="192"/>
                    <a:pt x="18212" y="210"/>
                    <a:pt x="18219" y="231"/>
                  </a:cubicBezTo>
                  <a:cubicBezTo>
                    <a:pt x="18226" y="253"/>
                    <a:pt x="18229" y="284"/>
                    <a:pt x="18229" y="324"/>
                  </a:cubicBezTo>
                  <a:lnTo>
                    <a:pt x="18229" y="582"/>
                  </a:lnTo>
                  <a:close/>
                  <a:moveTo>
                    <a:pt x="18384" y="582"/>
                  </a:moveTo>
                  <a:lnTo>
                    <a:pt x="18276" y="168"/>
                  </a:lnTo>
                  <a:lnTo>
                    <a:pt x="18363" y="168"/>
                  </a:lnTo>
                  <a:lnTo>
                    <a:pt x="18427" y="440"/>
                  </a:lnTo>
                  <a:lnTo>
                    <a:pt x="18486" y="168"/>
                  </a:lnTo>
                  <a:lnTo>
                    <a:pt x="18572" y="168"/>
                  </a:lnTo>
                  <a:lnTo>
                    <a:pt x="18629" y="440"/>
                  </a:lnTo>
                  <a:lnTo>
                    <a:pt x="18695" y="168"/>
                  </a:lnTo>
                  <a:lnTo>
                    <a:pt x="18783" y="168"/>
                  </a:lnTo>
                  <a:lnTo>
                    <a:pt x="18673" y="582"/>
                  </a:lnTo>
                  <a:lnTo>
                    <a:pt x="18587" y="582"/>
                  </a:lnTo>
                  <a:lnTo>
                    <a:pt x="18529" y="316"/>
                  </a:lnTo>
                  <a:lnTo>
                    <a:pt x="18471" y="582"/>
                  </a:lnTo>
                  <a:lnTo>
                    <a:pt x="18384" y="582"/>
                  </a:lnTo>
                  <a:close/>
                  <a:moveTo>
                    <a:pt x="19055" y="582"/>
                  </a:moveTo>
                  <a:lnTo>
                    <a:pt x="19055" y="520"/>
                  </a:lnTo>
                  <a:cubicBezTo>
                    <a:pt x="19042" y="543"/>
                    <a:pt x="19026" y="561"/>
                    <a:pt x="19006" y="573"/>
                  </a:cubicBezTo>
                  <a:cubicBezTo>
                    <a:pt x="18985" y="586"/>
                    <a:pt x="18964" y="592"/>
                    <a:pt x="18942" y="592"/>
                  </a:cubicBezTo>
                  <a:cubicBezTo>
                    <a:pt x="18920" y="592"/>
                    <a:pt x="18900" y="586"/>
                    <a:pt x="18882" y="575"/>
                  </a:cubicBezTo>
                  <a:cubicBezTo>
                    <a:pt x="18864" y="563"/>
                    <a:pt x="18851" y="546"/>
                    <a:pt x="18842" y="525"/>
                  </a:cubicBezTo>
                  <a:cubicBezTo>
                    <a:pt x="18834" y="503"/>
                    <a:pt x="18829" y="472"/>
                    <a:pt x="18829" y="430"/>
                  </a:cubicBezTo>
                  <a:lnTo>
                    <a:pt x="18829" y="168"/>
                  </a:lnTo>
                  <a:lnTo>
                    <a:pt x="18920" y="168"/>
                  </a:lnTo>
                  <a:lnTo>
                    <a:pt x="18920" y="358"/>
                  </a:lnTo>
                  <a:cubicBezTo>
                    <a:pt x="18920" y="413"/>
                    <a:pt x="18921" y="447"/>
                    <a:pt x="18924" y="462"/>
                  </a:cubicBezTo>
                  <a:cubicBezTo>
                    <a:pt x="18926" y="477"/>
                    <a:pt x="18932" y="488"/>
                    <a:pt x="18942" y="496"/>
                  </a:cubicBezTo>
                  <a:cubicBezTo>
                    <a:pt x="18951" y="504"/>
                    <a:pt x="18962" y="508"/>
                    <a:pt x="18976" y="508"/>
                  </a:cubicBezTo>
                  <a:cubicBezTo>
                    <a:pt x="18991" y="508"/>
                    <a:pt x="19005" y="503"/>
                    <a:pt x="19017" y="492"/>
                  </a:cubicBezTo>
                  <a:cubicBezTo>
                    <a:pt x="19030" y="482"/>
                    <a:pt x="19038" y="468"/>
                    <a:pt x="19042" y="452"/>
                  </a:cubicBezTo>
                  <a:cubicBezTo>
                    <a:pt x="19047" y="435"/>
                    <a:pt x="19049" y="399"/>
                    <a:pt x="19049" y="343"/>
                  </a:cubicBezTo>
                  <a:lnTo>
                    <a:pt x="19049" y="168"/>
                  </a:lnTo>
                  <a:lnTo>
                    <a:pt x="19139" y="168"/>
                  </a:lnTo>
                  <a:lnTo>
                    <a:pt x="19139" y="582"/>
                  </a:lnTo>
                  <a:lnTo>
                    <a:pt x="19055" y="582"/>
                  </a:lnTo>
                  <a:close/>
                  <a:moveTo>
                    <a:pt x="19541" y="582"/>
                  </a:moveTo>
                  <a:lnTo>
                    <a:pt x="19451" y="582"/>
                  </a:lnTo>
                  <a:lnTo>
                    <a:pt x="19451" y="371"/>
                  </a:lnTo>
                  <a:cubicBezTo>
                    <a:pt x="19451" y="328"/>
                    <a:pt x="19449" y="300"/>
                    <a:pt x="19446" y="286"/>
                  </a:cubicBezTo>
                  <a:cubicBezTo>
                    <a:pt x="19442" y="272"/>
                    <a:pt x="19436" y="261"/>
                    <a:pt x="19427" y="253"/>
                  </a:cubicBezTo>
                  <a:cubicBezTo>
                    <a:pt x="19418" y="246"/>
                    <a:pt x="19407" y="242"/>
                    <a:pt x="19395" y="242"/>
                  </a:cubicBezTo>
                  <a:cubicBezTo>
                    <a:pt x="19380" y="242"/>
                    <a:pt x="19367" y="247"/>
                    <a:pt x="19354" y="257"/>
                  </a:cubicBezTo>
                  <a:cubicBezTo>
                    <a:pt x="19342" y="266"/>
                    <a:pt x="19334" y="280"/>
                    <a:pt x="19329" y="297"/>
                  </a:cubicBezTo>
                  <a:cubicBezTo>
                    <a:pt x="19324" y="314"/>
                    <a:pt x="19321" y="347"/>
                    <a:pt x="19321" y="394"/>
                  </a:cubicBezTo>
                  <a:lnTo>
                    <a:pt x="19321" y="582"/>
                  </a:lnTo>
                  <a:lnTo>
                    <a:pt x="19231" y="582"/>
                  </a:lnTo>
                  <a:lnTo>
                    <a:pt x="19231" y="168"/>
                  </a:lnTo>
                  <a:lnTo>
                    <a:pt x="19315" y="168"/>
                  </a:lnTo>
                  <a:lnTo>
                    <a:pt x="19315" y="228"/>
                  </a:lnTo>
                  <a:cubicBezTo>
                    <a:pt x="19329" y="205"/>
                    <a:pt x="19346" y="187"/>
                    <a:pt x="19365" y="175"/>
                  </a:cubicBezTo>
                  <a:cubicBezTo>
                    <a:pt x="19383" y="164"/>
                    <a:pt x="19404" y="158"/>
                    <a:pt x="19427" y="158"/>
                  </a:cubicBezTo>
                  <a:cubicBezTo>
                    <a:pt x="19453" y="158"/>
                    <a:pt x="19475" y="165"/>
                    <a:pt x="19493" y="178"/>
                  </a:cubicBezTo>
                  <a:cubicBezTo>
                    <a:pt x="19511" y="192"/>
                    <a:pt x="19524" y="210"/>
                    <a:pt x="19531" y="231"/>
                  </a:cubicBezTo>
                  <a:cubicBezTo>
                    <a:pt x="19538" y="253"/>
                    <a:pt x="19541" y="284"/>
                    <a:pt x="19541" y="324"/>
                  </a:cubicBezTo>
                  <a:lnTo>
                    <a:pt x="19541" y="582"/>
                  </a:lnTo>
                  <a:close/>
                  <a:moveTo>
                    <a:pt x="19600" y="465"/>
                  </a:moveTo>
                  <a:lnTo>
                    <a:pt x="19690" y="448"/>
                  </a:lnTo>
                  <a:cubicBezTo>
                    <a:pt x="19698" y="491"/>
                    <a:pt x="19722" y="513"/>
                    <a:pt x="19763" y="513"/>
                  </a:cubicBezTo>
                  <a:cubicBezTo>
                    <a:pt x="19785" y="513"/>
                    <a:pt x="19801" y="509"/>
                    <a:pt x="19811" y="500"/>
                  </a:cubicBezTo>
                  <a:cubicBezTo>
                    <a:pt x="19822" y="492"/>
                    <a:pt x="19827" y="481"/>
                    <a:pt x="19827" y="468"/>
                  </a:cubicBezTo>
                  <a:cubicBezTo>
                    <a:pt x="19827" y="459"/>
                    <a:pt x="19825" y="452"/>
                    <a:pt x="19820" y="446"/>
                  </a:cubicBezTo>
                  <a:cubicBezTo>
                    <a:pt x="19815" y="441"/>
                    <a:pt x="19806" y="437"/>
                    <a:pt x="19791" y="433"/>
                  </a:cubicBezTo>
                  <a:cubicBezTo>
                    <a:pt x="19717" y="413"/>
                    <a:pt x="19670" y="394"/>
                    <a:pt x="19650" y="377"/>
                  </a:cubicBezTo>
                  <a:cubicBezTo>
                    <a:pt x="19625" y="355"/>
                    <a:pt x="19613" y="324"/>
                    <a:pt x="19613" y="285"/>
                  </a:cubicBezTo>
                  <a:cubicBezTo>
                    <a:pt x="19613" y="247"/>
                    <a:pt x="19625" y="216"/>
                    <a:pt x="19649" y="193"/>
                  </a:cubicBezTo>
                  <a:cubicBezTo>
                    <a:pt x="19674" y="169"/>
                    <a:pt x="19709" y="158"/>
                    <a:pt x="19756" y="158"/>
                  </a:cubicBezTo>
                  <a:cubicBezTo>
                    <a:pt x="19800" y="158"/>
                    <a:pt x="19834" y="167"/>
                    <a:pt x="19858" y="184"/>
                  </a:cubicBezTo>
                  <a:cubicBezTo>
                    <a:pt x="19881" y="201"/>
                    <a:pt x="19897" y="229"/>
                    <a:pt x="19906" y="268"/>
                  </a:cubicBezTo>
                  <a:lnTo>
                    <a:pt x="19822" y="287"/>
                  </a:lnTo>
                  <a:cubicBezTo>
                    <a:pt x="19814" y="253"/>
                    <a:pt x="19793" y="237"/>
                    <a:pt x="19758" y="237"/>
                  </a:cubicBezTo>
                  <a:cubicBezTo>
                    <a:pt x="19735" y="237"/>
                    <a:pt x="19720" y="240"/>
                    <a:pt x="19710" y="246"/>
                  </a:cubicBezTo>
                  <a:cubicBezTo>
                    <a:pt x="19701" y="253"/>
                    <a:pt x="19696" y="261"/>
                    <a:pt x="19696" y="271"/>
                  </a:cubicBezTo>
                  <a:cubicBezTo>
                    <a:pt x="19696" y="280"/>
                    <a:pt x="19700" y="288"/>
                    <a:pt x="19709" y="294"/>
                  </a:cubicBezTo>
                  <a:cubicBezTo>
                    <a:pt x="19718" y="300"/>
                    <a:pt x="19744" y="310"/>
                    <a:pt x="19789" y="322"/>
                  </a:cubicBezTo>
                  <a:cubicBezTo>
                    <a:pt x="19839" y="337"/>
                    <a:pt x="19873" y="354"/>
                    <a:pt x="19891" y="374"/>
                  </a:cubicBezTo>
                  <a:cubicBezTo>
                    <a:pt x="19909" y="394"/>
                    <a:pt x="19918" y="421"/>
                    <a:pt x="19918" y="454"/>
                  </a:cubicBezTo>
                  <a:cubicBezTo>
                    <a:pt x="19918" y="494"/>
                    <a:pt x="19904" y="527"/>
                    <a:pt x="19877" y="553"/>
                  </a:cubicBezTo>
                  <a:cubicBezTo>
                    <a:pt x="19849" y="579"/>
                    <a:pt x="19811" y="592"/>
                    <a:pt x="19763" y="592"/>
                  </a:cubicBezTo>
                  <a:cubicBezTo>
                    <a:pt x="19719" y="592"/>
                    <a:pt x="19683" y="581"/>
                    <a:pt x="19655" y="560"/>
                  </a:cubicBezTo>
                  <a:cubicBezTo>
                    <a:pt x="19627" y="538"/>
                    <a:pt x="19609" y="506"/>
                    <a:pt x="19600" y="465"/>
                  </a:cubicBezTo>
                  <a:close/>
                  <a:moveTo>
                    <a:pt x="20289" y="290"/>
                  </a:moveTo>
                  <a:lnTo>
                    <a:pt x="20200" y="309"/>
                  </a:lnTo>
                  <a:cubicBezTo>
                    <a:pt x="20193" y="266"/>
                    <a:pt x="20173" y="244"/>
                    <a:pt x="20138" y="244"/>
                  </a:cubicBezTo>
                  <a:cubicBezTo>
                    <a:pt x="20116" y="244"/>
                    <a:pt x="20098" y="254"/>
                    <a:pt x="20084" y="272"/>
                  </a:cubicBezTo>
                  <a:cubicBezTo>
                    <a:pt x="20071" y="291"/>
                    <a:pt x="20064" y="323"/>
                    <a:pt x="20064" y="368"/>
                  </a:cubicBezTo>
                  <a:cubicBezTo>
                    <a:pt x="20064" y="417"/>
                    <a:pt x="20071" y="452"/>
                    <a:pt x="20084" y="472"/>
                  </a:cubicBezTo>
                  <a:cubicBezTo>
                    <a:pt x="20098" y="493"/>
                    <a:pt x="20116" y="503"/>
                    <a:pt x="20139" y="503"/>
                  </a:cubicBezTo>
                  <a:cubicBezTo>
                    <a:pt x="20156" y="503"/>
                    <a:pt x="20170" y="497"/>
                    <a:pt x="20181" y="485"/>
                  </a:cubicBezTo>
                  <a:cubicBezTo>
                    <a:pt x="20192" y="474"/>
                    <a:pt x="20200" y="453"/>
                    <a:pt x="20204" y="424"/>
                  </a:cubicBezTo>
                  <a:lnTo>
                    <a:pt x="20293" y="442"/>
                  </a:lnTo>
                  <a:cubicBezTo>
                    <a:pt x="20275" y="542"/>
                    <a:pt x="20222" y="592"/>
                    <a:pt x="20135" y="592"/>
                  </a:cubicBezTo>
                  <a:cubicBezTo>
                    <a:pt x="20080" y="592"/>
                    <a:pt x="20039" y="571"/>
                    <a:pt x="20012" y="529"/>
                  </a:cubicBezTo>
                  <a:cubicBezTo>
                    <a:pt x="19985" y="487"/>
                    <a:pt x="19972" y="436"/>
                    <a:pt x="19972" y="376"/>
                  </a:cubicBezTo>
                  <a:cubicBezTo>
                    <a:pt x="19972" y="305"/>
                    <a:pt x="19987" y="251"/>
                    <a:pt x="20017" y="214"/>
                  </a:cubicBezTo>
                  <a:cubicBezTo>
                    <a:pt x="20048" y="176"/>
                    <a:pt x="20088" y="158"/>
                    <a:pt x="20137" y="158"/>
                  </a:cubicBezTo>
                  <a:cubicBezTo>
                    <a:pt x="20177" y="158"/>
                    <a:pt x="20209" y="168"/>
                    <a:pt x="20234" y="190"/>
                  </a:cubicBezTo>
                  <a:cubicBezTo>
                    <a:pt x="20260" y="211"/>
                    <a:pt x="20278" y="244"/>
                    <a:pt x="20289" y="290"/>
                  </a:cubicBezTo>
                  <a:close/>
                  <a:moveTo>
                    <a:pt x="20450" y="10"/>
                  </a:moveTo>
                  <a:lnTo>
                    <a:pt x="20450" y="220"/>
                  </a:lnTo>
                  <a:cubicBezTo>
                    <a:pt x="20464" y="199"/>
                    <a:pt x="20480" y="184"/>
                    <a:pt x="20497" y="173"/>
                  </a:cubicBezTo>
                  <a:cubicBezTo>
                    <a:pt x="20514" y="163"/>
                    <a:pt x="20533" y="158"/>
                    <a:pt x="20553" y="158"/>
                  </a:cubicBezTo>
                  <a:cubicBezTo>
                    <a:pt x="20581" y="158"/>
                    <a:pt x="20603" y="165"/>
                    <a:pt x="20621" y="179"/>
                  </a:cubicBezTo>
                  <a:cubicBezTo>
                    <a:pt x="20640" y="194"/>
                    <a:pt x="20653" y="214"/>
                    <a:pt x="20661" y="240"/>
                  </a:cubicBezTo>
                  <a:cubicBezTo>
                    <a:pt x="20666" y="260"/>
                    <a:pt x="20669" y="292"/>
                    <a:pt x="20669" y="339"/>
                  </a:cubicBezTo>
                  <a:lnTo>
                    <a:pt x="20669" y="582"/>
                  </a:lnTo>
                  <a:lnTo>
                    <a:pt x="20579" y="582"/>
                  </a:lnTo>
                  <a:lnTo>
                    <a:pt x="20579" y="363"/>
                  </a:lnTo>
                  <a:cubicBezTo>
                    <a:pt x="20579" y="312"/>
                    <a:pt x="20576" y="280"/>
                    <a:pt x="20569" y="268"/>
                  </a:cubicBezTo>
                  <a:cubicBezTo>
                    <a:pt x="20560" y="250"/>
                    <a:pt x="20545" y="242"/>
                    <a:pt x="20523" y="242"/>
                  </a:cubicBezTo>
                  <a:cubicBezTo>
                    <a:pt x="20500" y="242"/>
                    <a:pt x="20482" y="251"/>
                    <a:pt x="20469" y="270"/>
                  </a:cubicBezTo>
                  <a:cubicBezTo>
                    <a:pt x="20456" y="288"/>
                    <a:pt x="20450" y="323"/>
                    <a:pt x="20450" y="374"/>
                  </a:cubicBezTo>
                  <a:lnTo>
                    <a:pt x="20450" y="582"/>
                  </a:lnTo>
                  <a:lnTo>
                    <a:pt x="20359" y="582"/>
                  </a:lnTo>
                  <a:lnTo>
                    <a:pt x="20359" y="10"/>
                  </a:lnTo>
                  <a:lnTo>
                    <a:pt x="20450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47" name="Picture 23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9" y="3103"/>
              <a:ext cx="71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8" name="Picture 24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9" y="3103"/>
              <a:ext cx="71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9" name="Picture 25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7" y="3103"/>
              <a:ext cx="2155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0" name="Picture 26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7" y="3103"/>
              <a:ext cx="2155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1" name="Picture 27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0" y="3103"/>
              <a:ext cx="224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2" name="Picture 28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0" y="3103"/>
              <a:ext cx="224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3" name="Picture 29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2" y="3103"/>
              <a:ext cx="2019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4" name="Picture 30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2" y="3103"/>
              <a:ext cx="2019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1032" y="1845"/>
              <a:ext cx="1335" cy="264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56" name="Picture 32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" y="1844"/>
              <a:ext cx="133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33"/>
            <p:cNvSpPr>
              <a:spLocks noChangeArrowheads="1"/>
            </p:cNvSpPr>
            <p:nvPr/>
          </p:nvSpPr>
          <p:spPr bwMode="auto">
            <a:xfrm>
              <a:off x="1032" y="1845"/>
              <a:ext cx="1335" cy="264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Rectangle 34"/>
            <p:cNvSpPr>
              <a:spLocks noChangeArrowheads="1"/>
            </p:cNvSpPr>
            <p:nvPr/>
          </p:nvSpPr>
          <p:spPr bwMode="auto">
            <a:xfrm>
              <a:off x="1032" y="1844"/>
              <a:ext cx="1335" cy="265"/>
            </a:xfrm>
            <a:prstGeom prst="rect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59" name="Picture 35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" y="1826"/>
              <a:ext cx="723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0" name="Picture 36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" y="1826"/>
              <a:ext cx="723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3486" y="2292"/>
              <a:ext cx="2905" cy="399"/>
            </a:xfrm>
            <a:prstGeom prst="rect">
              <a:avLst/>
            </a:prstGeom>
            <a:solidFill>
              <a:srgbClr val="F79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62" name="Picture 38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6" y="2292"/>
              <a:ext cx="2905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ectangle 39"/>
            <p:cNvSpPr>
              <a:spLocks noChangeArrowheads="1"/>
            </p:cNvSpPr>
            <p:nvPr/>
          </p:nvSpPr>
          <p:spPr bwMode="auto">
            <a:xfrm>
              <a:off x="3486" y="2292"/>
              <a:ext cx="2905" cy="399"/>
            </a:xfrm>
            <a:prstGeom prst="rect">
              <a:avLst/>
            </a:prstGeom>
            <a:solidFill>
              <a:srgbClr val="F79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Rectangle 40"/>
            <p:cNvSpPr>
              <a:spLocks noChangeArrowheads="1"/>
            </p:cNvSpPr>
            <p:nvPr/>
          </p:nvSpPr>
          <p:spPr bwMode="auto">
            <a:xfrm>
              <a:off x="3486" y="2292"/>
              <a:ext cx="2905" cy="399"/>
            </a:xfrm>
            <a:prstGeom prst="rect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65" name="Picture 41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4" y="2352"/>
              <a:ext cx="2169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" name="Picture 42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4" y="2352"/>
              <a:ext cx="2169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Rectangle 43"/>
            <p:cNvSpPr>
              <a:spLocks noChangeArrowheads="1"/>
            </p:cNvSpPr>
            <p:nvPr/>
          </p:nvSpPr>
          <p:spPr bwMode="auto">
            <a:xfrm>
              <a:off x="3488" y="1846"/>
              <a:ext cx="2903" cy="26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68" name="Picture 44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8" y="1846"/>
              <a:ext cx="2903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Rectangle 45"/>
            <p:cNvSpPr>
              <a:spLocks noChangeArrowheads="1"/>
            </p:cNvSpPr>
            <p:nvPr/>
          </p:nvSpPr>
          <p:spPr bwMode="auto">
            <a:xfrm>
              <a:off x="3488" y="1846"/>
              <a:ext cx="2903" cy="26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3488" y="1846"/>
              <a:ext cx="2903" cy="264"/>
            </a:xfrm>
            <a:prstGeom prst="rect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71" name="Picture 47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3" y="1832"/>
              <a:ext cx="2911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2" name="Picture 48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3" y="1832"/>
              <a:ext cx="2911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49"/>
            <p:cNvSpPr>
              <a:spLocks noEditPoints="1"/>
            </p:cNvSpPr>
            <p:nvPr/>
          </p:nvSpPr>
          <p:spPr bwMode="auto">
            <a:xfrm>
              <a:off x="1624" y="2185"/>
              <a:ext cx="79" cy="674"/>
            </a:xfrm>
            <a:custGeom>
              <a:avLst/>
              <a:gdLst>
                <a:gd name="T0" fmla="*/ 53 w 79"/>
                <a:gd name="T1" fmla="*/ 0 h 674"/>
                <a:gd name="T2" fmla="*/ 53 w 79"/>
                <a:gd name="T3" fmla="*/ 634 h 674"/>
                <a:gd name="T4" fmla="*/ 26 w 79"/>
                <a:gd name="T5" fmla="*/ 634 h 674"/>
                <a:gd name="T6" fmla="*/ 26 w 79"/>
                <a:gd name="T7" fmla="*/ 0 h 674"/>
                <a:gd name="T8" fmla="*/ 53 w 79"/>
                <a:gd name="T9" fmla="*/ 0 h 674"/>
                <a:gd name="T10" fmla="*/ 79 w 79"/>
                <a:gd name="T11" fmla="*/ 621 h 674"/>
                <a:gd name="T12" fmla="*/ 40 w 79"/>
                <a:gd name="T13" fmla="*/ 674 h 674"/>
                <a:gd name="T14" fmla="*/ 0 w 79"/>
                <a:gd name="T15" fmla="*/ 621 h 674"/>
                <a:gd name="T16" fmla="*/ 79 w 79"/>
                <a:gd name="T17" fmla="*/ 621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" h="674">
                  <a:moveTo>
                    <a:pt x="53" y="0"/>
                  </a:moveTo>
                  <a:lnTo>
                    <a:pt x="53" y="634"/>
                  </a:lnTo>
                  <a:lnTo>
                    <a:pt x="26" y="634"/>
                  </a:lnTo>
                  <a:lnTo>
                    <a:pt x="26" y="0"/>
                  </a:lnTo>
                  <a:lnTo>
                    <a:pt x="53" y="0"/>
                  </a:lnTo>
                  <a:close/>
                  <a:moveTo>
                    <a:pt x="79" y="621"/>
                  </a:moveTo>
                  <a:lnTo>
                    <a:pt x="40" y="674"/>
                  </a:lnTo>
                  <a:lnTo>
                    <a:pt x="0" y="621"/>
                  </a:lnTo>
                  <a:lnTo>
                    <a:pt x="79" y="62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50"/>
            <p:cNvSpPr>
              <a:spLocks noEditPoints="1"/>
            </p:cNvSpPr>
            <p:nvPr/>
          </p:nvSpPr>
          <p:spPr bwMode="auto">
            <a:xfrm>
              <a:off x="4844" y="2101"/>
              <a:ext cx="80" cy="129"/>
            </a:xfrm>
            <a:custGeom>
              <a:avLst/>
              <a:gdLst>
                <a:gd name="T0" fmla="*/ 53 w 80"/>
                <a:gd name="T1" fmla="*/ 0 h 129"/>
                <a:gd name="T2" fmla="*/ 53 w 80"/>
                <a:gd name="T3" fmla="*/ 89 h 129"/>
                <a:gd name="T4" fmla="*/ 26 w 80"/>
                <a:gd name="T5" fmla="*/ 89 h 129"/>
                <a:gd name="T6" fmla="*/ 26 w 80"/>
                <a:gd name="T7" fmla="*/ 0 h 129"/>
                <a:gd name="T8" fmla="*/ 53 w 80"/>
                <a:gd name="T9" fmla="*/ 0 h 129"/>
                <a:gd name="T10" fmla="*/ 80 w 80"/>
                <a:gd name="T11" fmla="*/ 76 h 129"/>
                <a:gd name="T12" fmla="*/ 40 w 80"/>
                <a:gd name="T13" fmla="*/ 129 h 129"/>
                <a:gd name="T14" fmla="*/ 0 w 80"/>
                <a:gd name="T15" fmla="*/ 76 h 129"/>
                <a:gd name="T16" fmla="*/ 80 w 80"/>
                <a:gd name="T17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129">
                  <a:moveTo>
                    <a:pt x="53" y="0"/>
                  </a:moveTo>
                  <a:lnTo>
                    <a:pt x="53" y="89"/>
                  </a:lnTo>
                  <a:lnTo>
                    <a:pt x="26" y="89"/>
                  </a:lnTo>
                  <a:lnTo>
                    <a:pt x="26" y="0"/>
                  </a:lnTo>
                  <a:lnTo>
                    <a:pt x="53" y="0"/>
                  </a:lnTo>
                  <a:close/>
                  <a:moveTo>
                    <a:pt x="80" y="76"/>
                  </a:moveTo>
                  <a:lnTo>
                    <a:pt x="40" y="129"/>
                  </a:lnTo>
                  <a:lnTo>
                    <a:pt x="0" y="76"/>
                  </a:lnTo>
                  <a:lnTo>
                    <a:pt x="80" y="7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51"/>
            <p:cNvSpPr>
              <a:spLocks noEditPoints="1"/>
            </p:cNvSpPr>
            <p:nvPr/>
          </p:nvSpPr>
          <p:spPr bwMode="auto">
            <a:xfrm>
              <a:off x="4844" y="1631"/>
              <a:ext cx="80" cy="164"/>
            </a:xfrm>
            <a:custGeom>
              <a:avLst/>
              <a:gdLst>
                <a:gd name="T0" fmla="*/ 53 w 80"/>
                <a:gd name="T1" fmla="*/ 0 h 164"/>
                <a:gd name="T2" fmla="*/ 53 w 80"/>
                <a:gd name="T3" fmla="*/ 124 h 164"/>
                <a:gd name="T4" fmla="*/ 26 w 80"/>
                <a:gd name="T5" fmla="*/ 124 h 164"/>
                <a:gd name="T6" fmla="*/ 26 w 80"/>
                <a:gd name="T7" fmla="*/ 0 h 164"/>
                <a:gd name="T8" fmla="*/ 53 w 80"/>
                <a:gd name="T9" fmla="*/ 0 h 164"/>
                <a:gd name="T10" fmla="*/ 80 w 80"/>
                <a:gd name="T11" fmla="*/ 111 h 164"/>
                <a:gd name="T12" fmla="*/ 40 w 80"/>
                <a:gd name="T13" fmla="*/ 164 h 164"/>
                <a:gd name="T14" fmla="*/ 0 w 80"/>
                <a:gd name="T15" fmla="*/ 111 h 164"/>
                <a:gd name="T16" fmla="*/ 80 w 80"/>
                <a:gd name="T17" fmla="*/ 111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164">
                  <a:moveTo>
                    <a:pt x="53" y="0"/>
                  </a:moveTo>
                  <a:lnTo>
                    <a:pt x="53" y="124"/>
                  </a:lnTo>
                  <a:lnTo>
                    <a:pt x="26" y="124"/>
                  </a:lnTo>
                  <a:lnTo>
                    <a:pt x="26" y="0"/>
                  </a:lnTo>
                  <a:lnTo>
                    <a:pt x="53" y="0"/>
                  </a:lnTo>
                  <a:close/>
                  <a:moveTo>
                    <a:pt x="80" y="111"/>
                  </a:moveTo>
                  <a:lnTo>
                    <a:pt x="40" y="164"/>
                  </a:lnTo>
                  <a:lnTo>
                    <a:pt x="0" y="111"/>
                  </a:lnTo>
                  <a:lnTo>
                    <a:pt x="80" y="11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52"/>
            <p:cNvSpPr>
              <a:spLocks noEditPoints="1"/>
            </p:cNvSpPr>
            <p:nvPr/>
          </p:nvSpPr>
          <p:spPr bwMode="auto">
            <a:xfrm>
              <a:off x="4845" y="2747"/>
              <a:ext cx="80" cy="135"/>
            </a:xfrm>
            <a:custGeom>
              <a:avLst/>
              <a:gdLst>
                <a:gd name="T0" fmla="*/ 54 w 80"/>
                <a:gd name="T1" fmla="*/ 0 h 135"/>
                <a:gd name="T2" fmla="*/ 54 w 80"/>
                <a:gd name="T3" fmla="*/ 95 h 135"/>
                <a:gd name="T4" fmla="*/ 27 w 80"/>
                <a:gd name="T5" fmla="*/ 95 h 135"/>
                <a:gd name="T6" fmla="*/ 27 w 80"/>
                <a:gd name="T7" fmla="*/ 0 h 135"/>
                <a:gd name="T8" fmla="*/ 54 w 80"/>
                <a:gd name="T9" fmla="*/ 0 h 135"/>
                <a:gd name="T10" fmla="*/ 80 w 80"/>
                <a:gd name="T11" fmla="*/ 82 h 135"/>
                <a:gd name="T12" fmla="*/ 40 w 80"/>
                <a:gd name="T13" fmla="*/ 135 h 135"/>
                <a:gd name="T14" fmla="*/ 0 w 80"/>
                <a:gd name="T15" fmla="*/ 82 h 135"/>
                <a:gd name="T16" fmla="*/ 80 w 80"/>
                <a:gd name="T17" fmla="*/ 8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135">
                  <a:moveTo>
                    <a:pt x="54" y="0"/>
                  </a:moveTo>
                  <a:lnTo>
                    <a:pt x="54" y="95"/>
                  </a:lnTo>
                  <a:lnTo>
                    <a:pt x="27" y="95"/>
                  </a:lnTo>
                  <a:lnTo>
                    <a:pt x="27" y="0"/>
                  </a:lnTo>
                  <a:lnTo>
                    <a:pt x="54" y="0"/>
                  </a:lnTo>
                  <a:close/>
                  <a:moveTo>
                    <a:pt x="80" y="82"/>
                  </a:moveTo>
                  <a:lnTo>
                    <a:pt x="40" y="135"/>
                  </a:lnTo>
                  <a:lnTo>
                    <a:pt x="0" y="82"/>
                  </a:lnTo>
                  <a:lnTo>
                    <a:pt x="80" y="8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53"/>
            <p:cNvSpPr>
              <a:spLocks noEditPoints="1"/>
            </p:cNvSpPr>
            <p:nvPr/>
          </p:nvSpPr>
          <p:spPr bwMode="auto">
            <a:xfrm>
              <a:off x="1624" y="1622"/>
              <a:ext cx="79" cy="163"/>
            </a:xfrm>
            <a:custGeom>
              <a:avLst/>
              <a:gdLst>
                <a:gd name="T0" fmla="*/ 53 w 79"/>
                <a:gd name="T1" fmla="*/ 0 h 163"/>
                <a:gd name="T2" fmla="*/ 53 w 79"/>
                <a:gd name="T3" fmla="*/ 124 h 163"/>
                <a:gd name="T4" fmla="*/ 26 w 79"/>
                <a:gd name="T5" fmla="*/ 124 h 163"/>
                <a:gd name="T6" fmla="*/ 26 w 79"/>
                <a:gd name="T7" fmla="*/ 0 h 163"/>
                <a:gd name="T8" fmla="*/ 53 w 79"/>
                <a:gd name="T9" fmla="*/ 0 h 163"/>
                <a:gd name="T10" fmla="*/ 79 w 79"/>
                <a:gd name="T11" fmla="*/ 111 h 163"/>
                <a:gd name="T12" fmla="*/ 40 w 79"/>
                <a:gd name="T13" fmla="*/ 163 h 163"/>
                <a:gd name="T14" fmla="*/ 0 w 79"/>
                <a:gd name="T15" fmla="*/ 111 h 163"/>
                <a:gd name="T16" fmla="*/ 79 w 79"/>
                <a:gd name="T17" fmla="*/ 11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" h="163">
                  <a:moveTo>
                    <a:pt x="53" y="0"/>
                  </a:moveTo>
                  <a:lnTo>
                    <a:pt x="53" y="124"/>
                  </a:lnTo>
                  <a:lnTo>
                    <a:pt x="26" y="124"/>
                  </a:lnTo>
                  <a:lnTo>
                    <a:pt x="26" y="0"/>
                  </a:lnTo>
                  <a:lnTo>
                    <a:pt x="53" y="0"/>
                  </a:lnTo>
                  <a:close/>
                  <a:moveTo>
                    <a:pt x="79" y="111"/>
                  </a:moveTo>
                  <a:lnTo>
                    <a:pt x="40" y="163"/>
                  </a:lnTo>
                  <a:lnTo>
                    <a:pt x="0" y="111"/>
                  </a:lnTo>
                  <a:lnTo>
                    <a:pt x="79" y="11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09665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9011" y="365125"/>
            <a:ext cx="11446625" cy="1325563"/>
          </a:xfrm>
        </p:spPr>
        <p:txBody>
          <a:bodyPr>
            <a:noAutofit/>
          </a:bodyPr>
          <a:lstStyle/>
          <a:p>
            <a:r>
              <a:rPr lang="de-DE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Anmeldeprozedere </a:t>
            </a:r>
            <a:r>
              <a:rPr lang="de-DE" sz="2600" b="1" dirty="0">
                <a:latin typeface="Arial" panose="020B0604020202020204" pitchFamily="34" charset="0"/>
                <a:cs typeface="Arial" panose="020B0604020202020204" pitchFamily="34" charset="0"/>
              </a:rPr>
              <a:t>und der zeitliche Rahmen des besonderen Beratungsverfahrens ist formal festgelegt 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half" idx="1"/>
          </p:nvPr>
        </p:nvSpPr>
        <p:spPr>
          <a:xfrm>
            <a:off x="399012" y="1976581"/>
            <a:ext cx="5013498" cy="4615411"/>
          </a:xfrm>
        </p:spPr>
        <p:txBody>
          <a:bodyPr>
            <a:noAutofit/>
          </a:bodyPr>
          <a:lstStyle/>
          <a:p>
            <a:r>
              <a:rPr lang="de-DE" sz="1600" dirty="0"/>
              <a:t>Der Grundschulempfehlung ist ein Anmeldeformular zur Teilnahme am besonderen Beratungsverfahren beigelegt.</a:t>
            </a:r>
          </a:p>
          <a:p>
            <a:pPr lvl="0"/>
            <a:r>
              <a:rPr lang="de-DE" sz="1600" b="1" dirty="0"/>
              <a:t>Nur bei Wunsch </a:t>
            </a:r>
            <a:r>
              <a:rPr lang="de-DE" sz="1600" dirty="0"/>
              <a:t>zur Teilnahme am „besonderen Beratungsverfahren“ geben Eltern das Anmeldeformular bis zu </a:t>
            </a:r>
            <a:r>
              <a:rPr lang="de-DE" sz="1600" b="1" dirty="0"/>
              <a:t>vier Schultage</a:t>
            </a:r>
            <a:r>
              <a:rPr lang="de-DE" sz="1600" dirty="0"/>
              <a:t> nach Erhalt der Grundschulempfehlung der zuständigen Grundschule zurück. </a:t>
            </a:r>
          </a:p>
          <a:p>
            <a:pPr lvl="0"/>
            <a:r>
              <a:rPr lang="de-DE" sz="1600" b="1" dirty="0"/>
              <a:t>Eine schulfremde Beratungslehrkraft </a:t>
            </a:r>
            <a:r>
              <a:rPr lang="de-DE" sz="1600" dirty="0"/>
              <a:t>führt das „besondere Beratungsverfahren“ durch. </a:t>
            </a:r>
            <a:br>
              <a:rPr lang="de-DE" sz="1600" dirty="0"/>
            </a:br>
            <a:r>
              <a:rPr lang="de-DE" sz="1600" b="1" dirty="0">
                <a:solidFill>
                  <a:srgbClr val="00B050"/>
                </a:solidFill>
              </a:rPr>
              <a:t>WICHTIG</a:t>
            </a:r>
            <a:r>
              <a:rPr lang="de-DE" sz="1600" dirty="0">
                <a:solidFill>
                  <a:srgbClr val="00B050"/>
                </a:solidFill>
              </a:rPr>
              <a:t>: In Abhängigkeit von der Corona-Lage ist ggf. nur eine telefonische Beratung möglich, nicht aber eine Beratung bzw. Testung.</a:t>
            </a:r>
          </a:p>
          <a:p>
            <a:pPr lvl="0"/>
            <a:r>
              <a:rPr lang="de-DE" sz="1600" dirty="0"/>
              <a:t>Bei Teilnahme am bes. Beratungsverfahren verschiebt sich die Anmeldefrist an den weiterführenden Schulen um 3 Wochen auf den 1. April 2022. </a:t>
            </a:r>
            <a:r>
              <a:rPr lang="de-DE" sz="1600" b="1" dirty="0"/>
              <a:t>Es wird aber empfohlen, das Kind zum regulären Termin an einer weiterführenden Schule anzumelden</a:t>
            </a:r>
            <a:r>
              <a:rPr lang="de-DE" sz="1600" dirty="0"/>
              <a:t>.</a:t>
            </a:r>
          </a:p>
          <a:p>
            <a:endParaRPr lang="de-DE" sz="16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4579" y="1816389"/>
            <a:ext cx="3239436" cy="4581589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2511" y="1825625"/>
            <a:ext cx="3253944" cy="457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275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Schritte im Rahmen des besonderen Beratungsverfahrens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6884" y="1798158"/>
            <a:ext cx="10597342" cy="4882746"/>
          </a:xfrm>
        </p:spPr>
        <p:txBody>
          <a:bodyPr>
            <a:normAutofit/>
          </a:bodyPr>
          <a:lstStyle/>
          <a:p>
            <a:r>
              <a:rPr lang="de-DE" b="1" u="sng" dirty="0"/>
              <a:t>Gesprächstermin</a:t>
            </a:r>
            <a:r>
              <a:rPr lang="de-DE" b="1" dirty="0"/>
              <a:t>:</a:t>
            </a:r>
            <a:r>
              <a:rPr lang="de-DE" dirty="0"/>
              <a:t> Gemeinsam mit Eltern werden Anliegen und Fragestellungen herausgearbeitet. In der Regel im face-</a:t>
            </a:r>
            <a:r>
              <a:rPr lang="de-DE" dirty="0" err="1"/>
              <a:t>to</a:t>
            </a:r>
            <a:r>
              <a:rPr lang="de-DE" dirty="0"/>
              <a:t>-face-Kontakt, vorbehaltlich weiterer </a:t>
            </a:r>
            <a:r>
              <a:rPr lang="de-DE" dirty="0" err="1"/>
              <a:t>coronabedingter</a:t>
            </a:r>
            <a:r>
              <a:rPr lang="de-DE" dirty="0"/>
              <a:t> Einschränkungen.</a:t>
            </a:r>
          </a:p>
          <a:p>
            <a:r>
              <a:rPr lang="de-DE" b="1" u="sng" dirty="0"/>
              <a:t>nur bei Bedarf und auf Wunsch der Eltern</a:t>
            </a:r>
            <a:r>
              <a:rPr lang="de-DE" b="1" dirty="0"/>
              <a:t>: </a:t>
            </a:r>
          </a:p>
          <a:p>
            <a:pPr lvl="1"/>
            <a:r>
              <a:rPr lang="de-DE" sz="2800" b="1" dirty="0"/>
              <a:t>Termin Testdiagnostik</a:t>
            </a:r>
            <a:r>
              <a:rPr lang="de-DE" sz="2800" dirty="0"/>
              <a:t>: Die eingesetzten Verfahren sowie die </a:t>
            </a:r>
            <a:r>
              <a:rPr lang="de-DE" sz="2800" dirty="0" err="1"/>
              <a:t>Testform</a:t>
            </a:r>
            <a:r>
              <a:rPr lang="de-DE" sz="2800" dirty="0"/>
              <a:t> (Einzel- oder Gruppentestung) werden von der Beratungslehrkraft festgelegt.</a:t>
            </a:r>
          </a:p>
          <a:p>
            <a:pPr lvl="1"/>
            <a:r>
              <a:rPr lang="de-DE" sz="2800" b="1" dirty="0"/>
              <a:t>Termin Abschlussgespräch</a:t>
            </a:r>
            <a:r>
              <a:rPr lang="de-DE" sz="2800" dirty="0"/>
              <a:t>: Gemeinsam mit den Eltern werden die diagnostischen Ergebnisse (z.B. Test- und Fragebogenergebnisse, Beobachtungen, Gesprächsinformationen) hinsichtlich des Elternanliegens reflektiert.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928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13E666-6F0C-424B-A535-2D4A5EBC5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DE" sz="3799" dirty="0"/>
          </a:p>
        </p:txBody>
      </p:sp>
      <p:pic>
        <p:nvPicPr>
          <p:cNvPr id="11" name="Inhaltsplatzhalter 10">
            <a:extLst>
              <a:ext uri="{FF2B5EF4-FFF2-40B4-BE49-F238E27FC236}">
                <a16:creationId xmlns:a16="http://schemas.microsoft.com/office/drawing/2014/main" id="{426C2E6A-9754-4159-896F-C00414421E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639" t="17020" r="24909" b="3669"/>
          <a:stretch/>
        </p:blipFill>
        <p:spPr>
          <a:xfrm>
            <a:off x="2197510" y="365125"/>
            <a:ext cx="8037871" cy="6389636"/>
          </a:xfrm>
        </p:spPr>
      </p:pic>
    </p:spTree>
    <p:extLst>
      <p:ext uri="{BB962C8B-B14F-4D97-AF65-F5344CB8AC3E}">
        <p14:creationId xmlns:p14="http://schemas.microsoft.com/office/powerpoint/2010/main" val="1301144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E4E473-5466-4AE8-A0D0-0F434F4E2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0FC7C01C-96BF-469D-8338-445FA38D7B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90" y="1252024"/>
            <a:ext cx="3291348" cy="3185652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5E0D7880-A0B3-4D80-957F-1E563BB03F43}"/>
              </a:ext>
            </a:extLst>
          </p:cNvPr>
          <p:cNvSpPr txBox="1"/>
          <p:nvPr/>
        </p:nvSpPr>
        <p:spPr>
          <a:xfrm flipH="1">
            <a:off x="6592528" y="2005780"/>
            <a:ext cx="46346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Beratungslehrerin</a:t>
            </a:r>
          </a:p>
          <a:p>
            <a:r>
              <a:rPr lang="de-DE" sz="2400" dirty="0"/>
              <a:t>Sabine Kiesel</a:t>
            </a:r>
          </a:p>
          <a:p>
            <a:r>
              <a:rPr lang="de-DE" sz="2400" dirty="0"/>
              <a:t>Kontakt bitte über das Sekretariat der Pfingstbergschule </a:t>
            </a:r>
          </a:p>
          <a:p>
            <a:r>
              <a:rPr lang="de-DE" sz="2400" dirty="0"/>
              <a:t>Tel. 0621 - 873554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3FEC3DD-FB79-4197-A613-74BFE5562B0B}"/>
              </a:ext>
            </a:extLst>
          </p:cNvPr>
          <p:cNvSpPr txBox="1"/>
          <p:nvPr/>
        </p:nvSpPr>
        <p:spPr>
          <a:xfrm>
            <a:off x="439995" y="4483510"/>
            <a:ext cx="43409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„Um klar zu sehen, </a:t>
            </a:r>
          </a:p>
          <a:p>
            <a:pPr algn="ctr"/>
            <a:r>
              <a:rPr lang="de-DE" dirty="0"/>
              <a:t>genügt oft ein Wechsel der Blickrichtung.“</a:t>
            </a:r>
          </a:p>
          <a:p>
            <a:endParaRPr lang="de-DE" dirty="0"/>
          </a:p>
          <a:p>
            <a:r>
              <a:rPr lang="de-DE" dirty="0"/>
              <a:t>                               </a:t>
            </a:r>
            <a:r>
              <a:rPr lang="de-DE" sz="1600" dirty="0"/>
              <a:t>Antoine de Saint-Exupéry</a:t>
            </a:r>
          </a:p>
        </p:txBody>
      </p:sp>
    </p:spTree>
    <p:extLst>
      <p:ext uri="{BB962C8B-B14F-4D97-AF65-F5344CB8AC3E}">
        <p14:creationId xmlns:p14="http://schemas.microsoft.com/office/powerpoint/2010/main" val="1835973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Breitbild</PresentationFormat>
  <Paragraphs>22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Das besondere Beratungsverfahren im Übergang Grundschule – weiterführende Schularten</vt:lpstr>
      <vt:lpstr>Überblick</vt:lpstr>
      <vt:lpstr>Das Anmeldeprozedere und der zeitliche Rahmen des besonderen Beratungsverfahrens ist formal festgelegt </vt:lpstr>
      <vt:lpstr>Schritte im Rahmen des besonderen Beratungsverfahrens</vt:lpstr>
      <vt:lpstr>PowerPoint-Präsentation</vt:lpstr>
      <vt:lpstr>PowerPoint-Präsentation</vt:lpstr>
    </vt:vector>
  </TitlesOfParts>
  <Company>BITBW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besondere Beratungsverfahren</dc:title>
  <dc:creator>Unsöld, Martina (ZSL)</dc:creator>
  <cp:lastModifiedBy>Sabine Kiesel</cp:lastModifiedBy>
  <cp:revision>10</cp:revision>
  <dcterms:created xsi:type="dcterms:W3CDTF">2020-11-09T09:00:29Z</dcterms:created>
  <dcterms:modified xsi:type="dcterms:W3CDTF">2021-11-29T20:32:39Z</dcterms:modified>
</cp:coreProperties>
</file>